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72" r:id="rId4"/>
    <p:sldId id="276" r:id="rId5"/>
    <p:sldId id="264" r:id="rId6"/>
    <p:sldId id="265" r:id="rId7"/>
    <p:sldId id="280" r:id="rId8"/>
    <p:sldId id="266" r:id="rId9"/>
    <p:sldId id="257" r:id="rId10"/>
    <p:sldId id="274" r:id="rId11"/>
    <p:sldId id="282" r:id="rId12"/>
    <p:sldId id="270" r:id="rId13"/>
    <p:sldId id="273" r:id="rId14"/>
    <p:sldId id="268" r:id="rId15"/>
    <p:sldId id="271" r:id="rId16"/>
    <p:sldId id="283" r:id="rId17"/>
    <p:sldId id="267" r:id="rId18"/>
    <p:sldId id="281" r:id="rId19"/>
    <p:sldId id="269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61B3F-C375-5747-A6FC-4EB520939825}" v="6659" dt="2023-11-30T16:37:13.993"/>
    <p1510:client id="{9AD81D7E-44CD-824B-A370-A08FA0D4D32C}" v="832" dt="2023-11-30T16:22:22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Hyun Ho" userId="S::hxk7176@mavs.uta.edu::efa7cb48-a8cf-4eb9-8c4c-bc920a5f3791" providerId="AD" clId="Web-{483E1095-5B17-431C-BD22-268551011E5C}"/>
    <pc:docChg chg="modSld">
      <pc:chgData name="Kim, Hyun Ho" userId="S::hxk7176@mavs.uta.edu::efa7cb48-a8cf-4eb9-8c4c-bc920a5f3791" providerId="AD" clId="Web-{483E1095-5B17-431C-BD22-268551011E5C}" dt="2023-11-27T21:11:40.759" v="127" actId="20577"/>
      <pc:docMkLst>
        <pc:docMk/>
      </pc:docMkLst>
      <pc:sldChg chg="addSp delSp modSp">
        <pc:chgData name="Kim, Hyun Ho" userId="S::hxk7176@mavs.uta.edu::efa7cb48-a8cf-4eb9-8c4c-bc920a5f3791" providerId="AD" clId="Web-{483E1095-5B17-431C-BD22-268551011E5C}" dt="2023-11-27T21:11:40.759" v="127" actId="20577"/>
        <pc:sldMkLst>
          <pc:docMk/>
          <pc:sldMk cId="3539203778" sldId="257"/>
        </pc:sldMkLst>
        <pc:spChg chg="mod">
          <ac:chgData name="Kim, Hyun Ho" userId="S::hxk7176@mavs.uta.edu::efa7cb48-a8cf-4eb9-8c4c-bc920a5f3791" providerId="AD" clId="Web-{483E1095-5B17-431C-BD22-268551011E5C}" dt="2023-11-27T21:08:36.753" v="0" actId="14100"/>
          <ac:spMkLst>
            <pc:docMk/>
            <pc:sldMk cId="3539203778" sldId="257"/>
            <ac:spMk id="2" creationId="{9FBC2CB3-665D-3D06-DC84-9835EA471C2B}"/>
          </ac:spMkLst>
        </pc:spChg>
        <pc:spChg chg="mod">
          <ac:chgData name="Kim, Hyun Ho" userId="S::hxk7176@mavs.uta.edu::efa7cb48-a8cf-4eb9-8c4c-bc920a5f3791" providerId="AD" clId="Web-{483E1095-5B17-431C-BD22-268551011E5C}" dt="2023-11-27T21:11:40.759" v="127" actId="20577"/>
          <ac:spMkLst>
            <pc:docMk/>
            <pc:sldMk cId="3539203778" sldId="257"/>
            <ac:spMk id="3" creationId="{651EC7C7-B758-0E2F-2073-491BAF45E62D}"/>
          </ac:spMkLst>
        </pc:spChg>
        <pc:spChg chg="add del mod">
          <ac:chgData name="Kim, Hyun Ho" userId="S::hxk7176@mavs.uta.edu::efa7cb48-a8cf-4eb9-8c4c-bc920a5f3791" providerId="AD" clId="Web-{483E1095-5B17-431C-BD22-268551011E5C}" dt="2023-11-27T21:09:27.661" v="23"/>
          <ac:spMkLst>
            <pc:docMk/>
            <pc:sldMk cId="3539203778" sldId="257"/>
            <ac:spMk id="4" creationId="{1EC98163-C861-DD77-36C9-B56109E677FB}"/>
          </ac:spMkLst>
        </pc:spChg>
      </pc:sldChg>
    </pc:docChg>
  </pc:docChgLst>
  <pc:docChgLst>
    <pc:chgData name="Paluri, Akshay Kumar" userId="9936c9a0-bf7c-4ddb-b4b9-9d88968c746e" providerId="ADAL" clId="{9AD81D7E-44CD-824B-A370-A08FA0D4D32C}"/>
    <pc:docChg chg="custSel addSld delSld modSld sldOrd">
      <pc:chgData name="Paluri, Akshay Kumar" userId="9936c9a0-bf7c-4ddb-b4b9-9d88968c746e" providerId="ADAL" clId="{9AD81D7E-44CD-824B-A370-A08FA0D4D32C}" dt="2023-11-30T16:22:22.885" v="898" actId="1076"/>
      <pc:docMkLst>
        <pc:docMk/>
      </pc:docMkLst>
      <pc:sldChg chg="addSp delSp modSp mod ord modAnim">
        <pc:chgData name="Paluri, Akshay Kumar" userId="9936c9a0-bf7c-4ddb-b4b9-9d88968c746e" providerId="ADAL" clId="{9AD81D7E-44CD-824B-A370-A08FA0D4D32C}" dt="2023-11-30T15:54:16.798" v="896" actId="1076"/>
        <pc:sldMkLst>
          <pc:docMk/>
          <pc:sldMk cId="3539203778" sldId="257"/>
        </pc:sldMkLst>
        <pc:spChg chg="mod">
          <ac:chgData name="Paluri, Akshay Kumar" userId="9936c9a0-bf7c-4ddb-b4b9-9d88968c746e" providerId="ADAL" clId="{9AD81D7E-44CD-824B-A370-A08FA0D4D32C}" dt="2023-11-28T19:00:16.312" v="67" actId="20577"/>
          <ac:spMkLst>
            <pc:docMk/>
            <pc:sldMk cId="3539203778" sldId="257"/>
            <ac:spMk id="2" creationId="{9FBC2CB3-665D-3D06-DC84-9835EA471C2B}"/>
          </ac:spMkLst>
        </pc:spChg>
        <pc:picChg chg="add del mod">
          <ac:chgData name="Paluri, Akshay Kumar" userId="9936c9a0-bf7c-4ddb-b4b9-9d88968c746e" providerId="ADAL" clId="{9AD81D7E-44CD-824B-A370-A08FA0D4D32C}" dt="2023-11-30T15:52:33.196" v="889" actId="478"/>
          <ac:picMkLst>
            <pc:docMk/>
            <pc:sldMk cId="3539203778" sldId="257"/>
            <ac:picMk id="5" creationId="{5B0E4596-8DF5-1777-5138-DFB4A5823B93}"/>
          </ac:picMkLst>
        </pc:picChg>
        <pc:picChg chg="add mod">
          <ac:chgData name="Paluri, Akshay Kumar" userId="9936c9a0-bf7c-4ddb-b4b9-9d88968c746e" providerId="ADAL" clId="{9AD81D7E-44CD-824B-A370-A08FA0D4D32C}" dt="2023-11-30T15:54:16.798" v="896" actId="1076"/>
          <ac:picMkLst>
            <pc:docMk/>
            <pc:sldMk cId="3539203778" sldId="257"/>
            <ac:picMk id="6" creationId="{7FB897C6-6AD9-E340-1AEB-168D3F3D9877}"/>
          </ac:picMkLst>
        </pc:picChg>
      </pc:sldChg>
      <pc:sldChg chg="modSp mod">
        <pc:chgData name="Paluri, Akshay Kumar" userId="9936c9a0-bf7c-4ddb-b4b9-9d88968c746e" providerId="ADAL" clId="{9AD81D7E-44CD-824B-A370-A08FA0D4D32C}" dt="2023-11-27T18:22:48.251" v="41" actId="20577"/>
        <pc:sldMkLst>
          <pc:docMk/>
          <pc:sldMk cId="3957928941" sldId="258"/>
        </pc:sldMkLst>
        <pc:spChg chg="mod">
          <ac:chgData name="Paluri, Akshay Kumar" userId="9936c9a0-bf7c-4ddb-b4b9-9d88968c746e" providerId="ADAL" clId="{9AD81D7E-44CD-824B-A370-A08FA0D4D32C}" dt="2023-11-27T18:22:48.251" v="41" actId="20577"/>
          <ac:spMkLst>
            <pc:docMk/>
            <pc:sldMk cId="3957928941" sldId="258"/>
            <ac:spMk id="3" creationId="{651EC7C7-B758-0E2F-2073-491BAF45E62D}"/>
          </ac:spMkLst>
        </pc:spChg>
      </pc:sldChg>
      <pc:sldChg chg="addSp modSp mod">
        <pc:chgData name="Paluri, Akshay Kumar" userId="9936c9a0-bf7c-4ddb-b4b9-9d88968c746e" providerId="ADAL" clId="{9AD81D7E-44CD-824B-A370-A08FA0D4D32C}" dt="2023-11-30T15:52:41.467" v="892" actId="1076"/>
        <pc:sldMkLst>
          <pc:docMk/>
          <pc:sldMk cId="3913655614" sldId="264"/>
        </pc:sldMkLst>
        <pc:spChg chg="mod">
          <ac:chgData name="Paluri, Akshay Kumar" userId="9936c9a0-bf7c-4ddb-b4b9-9d88968c746e" providerId="ADAL" clId="{9AD81D7E-44CD-824B-A370-A08FA0D4D32C}" dt="2023-11-28T18:48:19.738" v="46" actId="20577"/>
          <ac:spMkLst>
            <pc:docMk/>
            <pc:sldMk cId="3913655614" sldId="264"/>
            <ac:spMk id="3" creationId="{651EC7C7-B758-0E2F-2073-491BAF45E62D}"/>
          </ac:spMkLst>
        </pc:spChg>
        <pc:spChg chg="mod">
          <ac:chgData name="Paluri, Akshay Kumar" userId="9936c9a0-bf7c-4ddb-b4b9-9d88968c746e" providerId="ADAL" clId="{9AD81D7E-44CD-824B-A370-A08FA0D4D32C}" dt="2023-11-28T20:40:58.650" v="400" actId="20577"/>
          <ac:spMkLst>
            <pc:docMk/>
            <pc:sldMk cId="3913655614" sldId="264"/>
            <ac:spMk id="4" creationId="{2D2786FC-C623-E5A6-889F-E59DB12B26B8}"/>
          </ac:spMkLst>
        </pc:spChg>
        <pc:picChg chg="add mod">
          <ac:chgData name="Paluri, Akshay Kumar" userId="9936c9a0-bf7c-4ddb-b4b9-9d88968c746e" providerId="ADAL" clId="{9AD81D7E-44CD-824B-A370-A08FA0D4D32C}" dt="2023-11-30T15:52:41.467" v="892" actId="1076"/>
          <ac:picMkLst>
            <pc:docMk/>
            <pc:sldMk cId="3913655614" sldId="264"/>
            <ac:picMk id="5" creationId="{A2B6664E-D748-D781-7A66-94CDC25EBC93}"/>
          </ac:picMkLst>
        </pc:picChg>
      </pc:sldChg>
      <pc:sldChg chg="modSp mod ord">
        <pc:chgData name="Paluri, Akshay Kumar" userId="9936c9a0-bf7c-4ddb-b4b9-9d88968c746e" providerId="ADAL" clId="{9AD81D7E-44CD-824B-A370-A08FA0D4D32C}" dt="2023-11-28T20:36:34.151" v="399" actId="20577"/>
        <pc:sldMkLst>
          <pc:docMk/>
          <pc:sldMk cId="2255284220" sldId="265"/>
        </pc:sldMkLst>
        <pc:spChg chg="mod">
          <ac:chgData name="Paluri, Akshay Kumar" userId="9936c9a0-bf7c-4ddb-b4b9-9d88968c746e" providerId="ADAL" clId="{9AD81D7E-44CD-824B-A370-A08FA0D4D32C}" dt="2023-11-28T20:36:34.151" v="399" actId="20577"/>
          <ac:spMkLst>
            <pc:docMk/>
            <pc:sldMk cId="2255284220" sldId="265"/>
            <ac:spMk id="3" creationId="{651EC7C7-B758-0E2F-2073-491BAF45E62D}"/>
          </ac:spMkLst>
        </pc:spChg>
      </pc:sldChg>
      <pc:sldChg chg="ord">
        <pc:chgData name="Paluri, Akshay Kumar" userId="9936c9a0-bf7c-4ddb-b4b9-9d88968c746e" providerId="ADAL" clId="{9AD81D7E-44CD-824B-A370-A08FA0D4D32C}" dt="2023-11-28T19:00:52.780" v="71" actId="20578"/>
        <pc:sldMkLst>
          <pc:docMk/>
          <pc:sldMk cId="2048301763" sldId="266"/>
        </pc:sldMkLst>
      </pc:sldChg>
      <pc:sldChg chg="modSp">
        <pc:chgData name="Paluri, Akshay Kumar" userId="9936c9a0-bf7c-4ddb-b4b9-9d88968c746e" providerId="ADAL" clId="{9AD81D7E-44CD-824B-A370-A08FA0D4D32C}" dt="2023-11-30T16:22:22.885" v="898" actId="1076"/>
        <pc:sldMkLst>
          <pc:docMk/>
          <pc:sldMk cId="2610684485" sldId="267"/>
        </pc:sldMkLst>
        <pc:picChg chg="mod">
          <ac:chgData name="Paluri, Akshay Kumar" userId="9936c9a0-bf7c-4ddb-b4b9-9d88968c746e" providerId="ADAL" clId="{9AD81D7E-44CD-824B-A370-A08FA0D4D32C}" dt="2023-11-30T16:22:22.885" v="898" actId="1076"/>
          <ac:picMkLst>
            <pc:docMk/>
            <pc:sldMk cId="2610684485" sldId="267"/>
            <ac:picMk id="4100" creationId="{715B45A4-715C-0229-49C3-880FC8483A0A}"/>
          </ac:picMkLst>
        </pc:picChg>
      </pc:sldChg>
      <pc:sldChg chg="addSp delSp modSp mod">
        <pc:chgData name="Paluri, Akshay Kumar" userId="9936c9a0-bf7c-4ddb-b4b9-9d88968c746e" providerId="ADAL" clId="{9AD81D7E-44CD-824B-A370-A08FA0D4D32C}" dt="2023-11-28T19:18:25.584" v="85" actId="14100"/>
        <pc:sldMkLst>
          <pc:docMk/>
          <pc:sldMk cId="992682223" sldId="268"/>
        </pc:sldMkLst>
        <pc:picChg chg="add del mod">
          <ac:chgData name="Paluri, Akshay Kumar" userId="9936c9a0-bf7c-4ddb-b4b9-9d88968c746e" providerId="ADAL" clId="{9AD81D7E-44CD-824B-A370-A08FA0D4D32C}" dt="2023-11-28T19:17:57.375" v="79" actId="478"/>
          <ac:picMkLst>
            <pc:docMk/>
            <pc:sldMk cId="992682223" sldId="268"/>
            <ac:picMk id="5" creationId="{90A9C793-8134-8409-AE0C-12745106942D}"/>
          </ac:picMkLst>
        </pc:picChg>
        <pc:picChg chg="add mod">
          <ac:chgData name="Paluri, Akshay Kumar" userId="9936c9a0-bf7c-4ddb-b4b9-9d88968c746e" providerId="ADAL" clId="{9AD81D7E-44CD-824B-A370-A08FA0D4D32C}" dt="2023-11-28T19:18:25.584" v="85" actId="14100"/>
          <ac:picMkLst>
            <pc:docMk/>
            <pc:sldMk cId="992682223" sldId="268"/>
            <ac:picMk id="8" creationId="{BFEC8426-CE36-8164-FF3D-1DF27137800E}"/>
          </ac:picMkLst>
        </pc:picChg>
      </pc:sldChg>
      <pc:sldChg chg="addSp delSp modSp mod">
        <pc:chgData name="Paluri, Akshay Kumar" userId="9936c9a0-bf7c-4ddb-b4b9-9d88968c746e" providerId="ADAL" clId="{9AD81D7E-44CD-824B-A370-A08FA0D4D32C}" dt="2023-11-29T21:44:41.515" v="792" actId="20577"/>
        <pc:sldMkLst>
          <pc:docMk/>
          <pc:sldMk cId="4010296846" sldId="271"/>
        </pc:sldMkLst>
        <pc:spChg chg="mod">
          <ac:chgData name="Paluri, Akshay Kumar" userId="9936c9a0-bf7c-4ddb-b4b9-9d88968c746e" providerId="ADAL" clId="{9AD81D7E-44CD-824B-A370-A08FA0D4D32C}" dt="2023-11-29T21:44:41.515" v="792" actId="20577"/>
          <ac:spMkLst>
            <pc:docMk/>
            <pc:sldMk cId="4010296846" sldId="271"/>
            <ac:spMk id="3" creationId="{651EC7C7-B758-0E2F-2073-491BAF45E62D}"/>
          </ac:spMkLst>
        </pc:spChg>
        <pc:picChg chg="mod">
          <ac:chgData name="Paluri, Akshay Kumar" userId="9936c9a0-bf7c-4ddb-b4b9-9d88968c746e" providerId="ADAL" clId="{9AD81D7E-44CD-824B-A370-A08FA0D4D32C}" dt="2023-11-29T21:38:26.250" v="780" actId="962"/>
          <ac:picMkLst>
            <pc:docMk/>
            <pc:sldMk cId="4010296846" sldId="271"/>
            <ac:picMk id="4" creationId="{69CE61F9-84A1-3BF8-9CD7-BD94453CDD18}"/>
          </ac:picMkLst>
        </pc:picChg>
        <pc:picChg chg="add del mod">
          <ac:chgData name="Paluri, Akshay Kumar" userId="9936c9a0-bf7c-4ddb-b4b9-9d88968c746e" providerId="ADAL" clId="{9AD81D7E-44CD-824B-A370-A08FA0D4D32C}" dt="2023-11-29T21:38:51.452" v="782" actId="478"/>
          <ac:picMkLst>
            <pc:docMk/>
            <pc:sldMk cId="4010296846" sldId="271"/>
            <ac:picMk id="6" creationId="{F8B506A8-A58F-3264-E3DE-9DF9851A6250}"/>
          </ac:picMkLst>
        </pc:picChg>
        <pc:picChg chg="add mod">
          <ac:chgData name="Paluri, Akshay Kumar" userId="9936c9a0-bf7c-4ddb-b4b9-9d88968c746e" providerId="ADAL" clId="{9AD81D7E-44CD-824B-A370-A08FA0D4D32C}" dt="2023-11-29T21:44:00.836" v="785" actId="1076"/>
          <ac:picMkLst>
            <pc:docMk/>
            <pc:sldMk cId="4010296846" sldId="271"/>
            <ac:picMk id="8" creationId="{C38DFFDD-227D-A2B7-DA60-7D742BA4CE61}"/>
          </ac:picMkLst>
        </pc:picChg>
        <pc:picChg chg="add mod">
          <ac:chgData name="Paluri, Akshay Kumar" userId="9936c9a0-bf7c-4ddb-b4b9-9d88968c746e" providerId="ADAL" clId="{9AD81D7E-44CD-824B-A370-A08FA0D4D32C}" dt="2023-11-29T21:44:34.987" v="790" actId="1076"/>
          <ac:picMkLst>
            <pc:docMk/>
            <pc:sldMk cId="4010296846" sldId="271"/>
            <ac:picMk id="10" creationId="{1565EE86-CA37-4D2E-8059-BE7BA57E6D9E}"/>
          </ac:picMkLst>
        </pc:picChg>
      </pc:sldChg>
      <pc:sldChg chg="ord">
        <pc:chgData name="Paluri, Akshay Kumar" userId="9936c9a0-bf7c-4ddb-b4b9-9d88968c746e" providerId="ADAL" clId="{9AD81D7E-44CD-824B-A370-A08FA0D4D32C}" dt="2023-11-28T18:58:57.290" v="56" actId="20578"/>
        <pc:sldMkLst>
          <pc:docMk/>
          <pc:sldMk cId="1271413079" sldId="272"/>
        </pc:sldMkLst>
      </pc:sldChg>
      <pc:sldChg chg="addSp delSp modSp mod modAnim">
        <pc:chgData name="Paluri, Akshay Kumar" userId="9936c9a0-bf7c-4ddb-b4b9-9d88968c746e" providerId="ADAL" clId="{9AD81D7E-44CD-824B-A370-A08FA0D4D32C}" dt="2023-11-29T22:02:21.465" v="885" actId="1076"/>
        <pc:sldMkLst>
          <pc:docMk/>
          <pc:sldMk cId="1767965660" sldId="273"/>
        </pc:sldMkLst>
        <pc:spChg chg="mod">
          <ac:chgData name="Paluri, Akshay Kumar" userId="9936c9a0-bf7c-4ddb-b4b9-9d88968c746e" providerId="ADAL" clId="{9AD81D7E-44CD-824B-A370-A08FA0D4D32C}" dt="2023-11-28T20:47:14.498" v="402" actId="20577"/>
          <ac:spMkLst>
            <pc:docMk/>
            <pc:sldMk cId="1767965660" sldId="273"/>
            <ac:spMk id="3" creationId="{651EC7C7-B758-0E2F-2073-491BAF45E62D}"/>
          </ac:spMkLst>
        </pc:spChg>
        <pc:spChg chg="add mod">
          <ac:chgData name="Paluri, Akshay Kumar" userId="9936c9a0-bf7c-4ddb-b4b9-9d88968c746e" providerId="ADAL" clId="{9AD81D7E-44CD-824B-A370-A08FA0D4D32C}" dt="2023-11-29T21:57:42.694" v="836" actId="20577"/>
          <ac:spMkLst>
            <pc:docMk/>
            <pc:sldMk cId="1767965660" sldId="273"/>
            <ac:spMk id="10" creationId="{E609D058-4051-E409-C55C-CA8B0261F882}"/>
          </ac:spMkLst>
        </pc:spChg>
        <pc:spChg chg="add del mod">
          <ac:chgData name="Paluri, Akshay Kumar" userId="9936c9a0-bf7c-4ddb-b4b9-9d88968c746e" providerId="ADAL" clId="{9AD81D7E-44CD-824B-A370-A08FA0D4D32C}" dt="2023-11-29T21:58:03.457" v="839"/>
          <ac:spMkLst>
            <pc:docMk/>
            <pc:sldMk cId="1767965660" sldId="273"/>
            <ac:spMk id="11" creationId="{6F9F36B1-D403-2E4A-1FE7-1471BCDB8E69}"/>
          </ac:spMkLst>
        </pc:spChg>
        <pc:spChg chg="add mod">
          <ac:chgData name="Paluri, Akshay Kumar" userId="9936c9a0-bf7c-4ddb-b4b9-9d88968c746e" providerId="ADAL" clId="{9AD81D7E-44CD-824B-A370-A08FA0D4D32C}" dt="2023-11-29T21:58:31.421" v="868" actId="14100"/>
          <ac:spMkLst>
            <pc:docMk/>
            <pc:sldMk cId="1767965660" sldId="273"/>
            <ac:spMk id="12" creationId="{45687CD7-6973-AF0B-F00F-BD4C7450EEB8}"/>
          </ac:spMkLst>
        </pc:spChg>
        <pc:picChg chg="add del mod">
          <ac:chgData name="Paluri, Akshay Kumar" userId="9936c9a0-bf7c-4ddb-b4b9-9d88968c746e" providerId="ADAL" clId="{9AD81D7E-44CD-824B-A370-A08FA0D4D32C}" dt="2023-11-29T01:47:27.737" v="414" actId="478"/>
          <ac:picMkLst>
            <pc:docMk/>
            <pc:sldMk cId="1767965660" sldId="273"/>
            <ac:picMk id="5" creationId="{686850FA-A2D1-BD35-C8AF-7354B63DD911}"/>
          </ac:picMkLst>
        </pc:picChg>
        <pc:picChg chg="add del mod">
          <ac:chgData name="Paluri, Akshay Kumar" userId="9936c9a0-bf7c-4ddb-b4b9-9d88968c746e" providerId="ADAL" clId="{9AD81D7E-44CD-824B-A370-A08FA0D4D32C}" dt="2023-11-29T21:54:30.934" v="802" actId="478"/>
          <ac:picMkLst>
            <pc:docMk/>
            <pc:sldMk cId="1767965660" sldId="273"/>
            <ac:picMk id="5" creationId="{A58850A8-DD85-8D49-05FF-D6A30AF51091}"/>
          </ac:picMkLst>
        </pc:picChg>
        <pc:picChg chg="add del mod">
          <ac:chgData name="Paluri, Akshay Kumar" userId="9936c9a0-bf7c-4ddb-b4b9-9d88968c746e" providerId="ADAL" clId="{9AD81D7E-44CD-824B-A370-A08FA0D4D32C}" dt="2023-11-29T21:55:29.741" v="805" actId="478"/>
          <ac:picMkLst>
            <pc:docMk/>
            <pc:sldMk cId="1767965660" sldId="273"/>
            <ac:picMk id="7" creationId="{14C54351-8B16-D6AB-CF9F-DA37951CB2F9}"/>
          </ac:picMkLst>
        </pc:picChg>
        <pc:picChg chg="add mod">
          <ac:chgData name="Paluri, Akshay Kumar" userId="9936c9a0-bf7c-4ddb-b4b9-9d88968c746e" providerId="ADAL" clId="{9AD81D7E-44CD-824B-A370-A08FA0D4D32C}" dt="2023-11-29T22:02:21.465" v="885" actId="1076"/>
          <ac:picMkLst>
            <pc:docMk/>
            <pc:sldMk cId="1767965660" sldId="273"/>
            <ac:picMk id="8" creationId="{41D841BB-8DF4-A989-C838-34F02A765957}"/>
          </ac:picMkLst>
        </pc:picChg>
        <pc:picChg chg="add del mod">
          <ac:chgData name="Paluri, Akshay Kumar" userId="9936c9a0-bf7c-4ddb-b4b9-9d88968c746e" providerId="ADAL" clId="{9AD81D7E-44CD-824B-A370-A08FA0D4D32C}" dt="2023-11-29T01:45:55.668" v="412" actId="478"/>
          <ac:picMkLst>
            <pc:docMk/>
            <pc:sldMk cId="1767965660" sldId="273"/>
            <ac:picMk id="8" creationId="{D514C1FE-1C8D-091B-54FD-F17E1274C940}"/>
          </ac:picMkLst>
        </pc:picChg>
        <pc:picChg chg="add mod">
          <ac:chgData name="Paluri, Akshay Kumar" userId="9936c9a0-bf7c-4ddb-b4b9-9d88968c746e" providerId="ADAL" clId="{9AD81D7E-44CD-824B-A370-A08FA0D4D32C}" dt="2023-11-29T22:02:17.324" v="884" actId="1076"/>
          <ac:picMkLst>
            <pc:docMk/>
            <pc:sldMk cId="1767965660" sldId="273"/>
            <ac:picMk id="9" creationId="{FD73334C-1A4B-2F2E-8D45-0251AC991A60}"/>
          </ac:picMkLst>
        </pc:picChg>
        <pc:picChg chg="add del mod">
          <ac:chgData name="Paluri, Akshay Kumar" userId="9936c9a0-bf7c-4ddb-b4b9-9d88968c746e" providerId="ADAL" clId="{9AD81D7E-44CD-824B-A370-A08FA0D4D32C}" dt="2023-11-29T16:36:20.159" v="430" actId="478"/>
          <ac:picMkLst>
            <pc:docMk/>
            <pc:sldMk cId="1767965660" sldId="273"/>
            <ac:picMk id="10" creationId="{83C679F3-E5D6-311D-11DB-650AD1414EA6}"/>
          </ac:picMkLst>
        </pc:picChg>
        <pc:picChg chg="add del mod">
          <ac:chgData name="Paluri, Akshay Kumar" userId="9936c9a0-bf7c-4ddb-b4b9-9d88968c746e" providerId="ADAL" clId="{9AD81D7E-44CD-824B-A370-A08FA0D4D32C}" dt="2023-11-29T16:37:15.433" v="434" actId="478"/>
          <ac:picMkLst>
            <pc:docMk/>
            <pc:sldMk cId="1767965660" sldId="273"/>
            <ac:picMk id="12" creationId="{0110C700-EC2A-FAB1-E9C9-AB4256A9E620}"/>
          </ac:picMkLst>
        </pc:picChg>
        <pc:picChg chg="add del mod">
          <ac:chgData name="Paluri, Akshay Kumar" userId="9936c9a0-bf7c-4ddb-b4b9-9d88968c746e" providerId="ADAL" clId="{9AD81D7E-44CD-824B-A370-A08FA0D4D32C}" dt="2023-11-29T20:11:18.830" v="757" actId="478"/>
          <ac:picMkLst>
            <pc:docMk/>
            <pc:sldMk cId="1767965660" sldId="273"/>
            <ac:picMk id="14" creationId="{06BAEA3F-8266-4D61-4549-2DC9FD51319D}"/>
          </ac:picMkLst>
        </pc:picChg>
        <pc:picChg chg="add mod">
          <ac:chgData name="Paluri, Akshay Kumar" userId="9936c9a0-bf7c-4ddb-b4b9-9d88968c746e" providerId="ADAL" clId="{9AD81D7E-44CD-824B-A370-A08FA0D4D32C}" dt="2023-11-29T22:01:59.539" v="880" actId="1076"/>
          <ac:picMkLst>
            <pc:docMk/>
            <pc:sldMk cId="1767965660" sldId="273"/>
            <ac:picMk id="15" creationId="{420AAE6A-185F-EE2D-3B03-D830E25B7F0D}"/>
          </ac:picMkLst>
        </pc:picChg>
        <pc:picChg chg="add del mod">
          <ac:chgData name="Paluri, Akshay Kumar" userId="9936c9a0-bf7c-4ddb-b4b9-9d88968c746e" providerId="ADAL" clId="{9AD81D7E-44CD-824B-A370-A08FA0D4D32C}" dt="2023-11-29T20:11:17.622" v="756" actId="478"/>
          <ac:picMkLst>
            <pc:docMk/>
            <pc:sldMk cId="1767965660" sldId="273"/>
            <ac:picMk id="16" creationId="{A3C7012F-2CED-2E1D-4A36-58B6972C8D65}"/>
          </ac:picMkLst>
        </pc:picChg>
        <pc:picChg chg="add mod">
          <ac:chgData name="Paluri, Akshay Kumar" userId="9936c9a0-bf7c-4ddb-b4b9-9d88968c746e" providerId="ADAL" clId="{9AD81D7E-44CD-824B-A370-A08FA0D4D32C}" dt="2023-11-29T22:02:13.054" v="883" actId="14100"/>
          <ac:picMkLst>
            <pc:docMk/>
            <pc:sldMk cId="1767965660" sldId="273"/>
            <ac:picMk id="18" creationId="{77509E28-BF1D-1BA7-6E28-02A3D686EFC9}"/>
          </ac:picMkLst>
        </pc:picChg>
      </pc:sldChg>
      <pc:sldChg chg="modSp mod ord">
        <pc:chgData name="Paluri, Akshay Kumar" userId="9936c9a0-bf7c-4ddb-b4b9-9d88968c746e" providerId="ADAL" clId="{9AD81D7E-44CD-824B-A370-A08FA0D4D32C}" dt="2023-11-29T21:47:13.626" v="801" actId="20577"/>
        <pc:sldMkLst>
          <pc:docMk/>
          <pc:sldMk cId="21628790" sldId="274"/>
        </pc:sldMkLst>
        <pc:spChg chg="mod">
          <ac:chgData name="Paluri, Akshay Kumar" userId="9936c9a0-bf7c-4ddb-b4b9-9d88968c746e" providerId="ADAL" clId="{9AD81D7E-44CD-824B-A370-A08FA0D4D32C}" dt="2023-11-28T19:02:06.149" v="75" actId="20577"/>
          <ac:spMkLst>
            <pc:docMk/>
            <pc:sldMk cId="21628790" sldId="274"/>
            <ac:spMk id="2" creationId="{9FBC2CB3-665D-3D06-DC84-9835EA471C2B}"/>
          </ac:spMkLst>
        </pc:spChg>
        <pc:spChg chg="mod">
          <ac:chgData name="Paluri, Akshay Kumar" userId="9936c9a0-bf7c-4ddb-b4b9-9d88968c746e" providerId="ADAL" clId="{9AD81D7E-44CD-824B-A370-A08FA0D4D32C}" dt="2023-11-29T21:47:13.626" v="801" actId="20577"/>
          <ac:spMkLst>
            <pc:docMk/>
            <pc:sldMk cId="21628790" sldId="274"/>
            <ac:spMk id="3" creationId="{651EC7C7-B758-0E2F-2073-491BAF45E62D}"/>
          </ac:spMkLst>
        </pc:spChg>
      </pc:sldChg>
      <pc:sldChg chg="modSp mod">
        <pc:chgData name="Paluri, Akshay Kumar" userId="9936c9a0-bf7c-4ddb-b4b9-9d88968c746e" providerId="ADAL" clId="{9AD81D7E-44CD-824B-A370-A08FA0D4D32C}" dt="2023-11-28T20:35:31.563" v="392" actId="20577"/>
        <pc:sldMkLst>
          <pc:docMk/>
          <pc:sldMk cId="3844253423" sldId="280"/>
        </pc:sldMkLst>
        <pc:spChg chg="mod">
          <ac:chgData name="Paluri, Akshay Kumar" userId="9936c9a0-bf7c-4ddb-b4b9-9d88968c746e" providerId="ADAL" clId="{9AD81D7E-44CD-824B-A370-A08FA0D4D32C}" dt="2023-11-28T20:35:31.563" v="392" actId="20577"/>
          <ac:spMkLst>
            <pc:docMk/>
            <pc:sldMk cId="3844253423" sldId="280"/>
            <ac:spMk id="3" creationId="{651EC7C7-B758-0E2F-2073-491BAF45E62D}"/>
          </ac:spMkLst>
        </pc:spChg>
      </pc:sldChg>
      <pc:sldChg chg="modSp add mod ord">
        <pc:chgData name="Paluri, Akshay Kumar" userId="9936c9a0-bf7c-4ddb-b4b9-9d88968c746e" providerId="ADAL" clId="{9AD81D7E-44CD-824B-A370-A08FA0D4D32C}" dt="2023-11-29T21:45:08.421" v="800" actId="20577"/>
        <pc:sldMkLst>
          <pc:docMk/>
          <pc:sldMk cId="872461201" sldId="281"/>
        </pc:sldMkLst>
        <pc:spChg chg="mod">
          <ac:chgData name="Paluri, Akshay Kumar" userId="9936c9a0-bf7c-4ddb-b4b9-9d88968c746e" providerId="ADAL" clId="{9AD81D7E-44CD-824B-A370-A08FA0D4D32C}" dt="2023-11-29T19:00:45.930" v="470" actId="20577"/>
          <ac:spMkLst>
            <pc:docMk/>
            <pc:sldMk cId="872461201" sldId="281"/>
            <ac:spMk id="2" creationId="{9FBC2CB3-665D-3D06-DC84-9835EA471C2B}"/>
          </ac:spMkLst>
        </pc:spChg>
        <pc:spChg chg="mod">
          <ac:chgData name="Paluri, Akshay Kumar" userId="9936c9a0-bf7c-4ddb-b4b9-9d88968c746e" providerId="ADAL" clId="{9AD81D7E-44CD-824B-A370-A08FA0D4D32C}" dt="2023-11-29T21:45:08.421" v="800" actId="20577"/>
          <ac:spMkLst>
            <pc:docMk/>
            <pc:sldMk cId="872461201" sldId="281"/>
            <ac:spMk id="3" creationId="{651EC7C7-B758-0E2F-2073-491BAF45E62D}"/>
          </ac:spMkLst>
        </pc:spChg>
      </pc:sldChg>
      <pc:sldChg chg="new del">
        <pc:chgData name="Paluri, Akshay Kumar" userId="9936c9a0-bf7c-4ddb-b4b9-9d88968c746e" providerId="ADAL" clId="{9AD81D7E-44CD-824B-A370-A08FA0D4D32C}" dt="2023-11-29T19:00:25.927" v="445" actId="2696"/>
        <pc:sldMkLst>
          <pc:docMk/>
          <pc:sldMk cId="3457720137" sldId="281"/>
        </pc:sldMkLst>
      </pc:sldChg>
    </pc:docChg>
  </pc:docChgLst>
  <pc:docChgLst>
    <pc:chgData name="Kim, Hyun Ho" userId="efa7cb48-a8cf-4eb9-8c4c-bc920a5f3791" providerId="ADAL" clId="{95661B3F-C375-5747-A6FC-4EB520939825}"/>
    <pc:docChg chg="undo redo custSel addSld delSld modSld sldOrd">
      <pc:chgData name="Kim, Hyun Ho" userId="efa7cb48-a8cf-4eb9-8c4c-bc920a5f3791" providerId="ADAL" clId="{95661B3F-C375-5747-A6FC-4EB520939825}" dt="2023-11-30T16:37:13.993" v="9420" actId="20577"/>
      <pc:docMkLst>
        <pc:docMk/>
      </pc:docMkLst>
      <pc:sldChg chg="addSp delSp modSp mod">
        <pc:chgData name="Kim, Hyun Ho" userId="efa7cb48-a8cf-4eb9-8c4c-bc920a5f3791" providerId="ADAL" clId="{95661B3F-C375-5747-A6FC-4EB520939825}" dt="2023-11-28T03:35:11.521" v="2341" actId="403"/>
        <pc:sldMkLst>
          <pc:docMk/>
          <pc:sldMk cId="1617772041" sldId="256"/>
        </pc:sldMkLst>
        <pc:spChg chg="mod">
          <ac:chgData name="Kim, Hyun Ho" userId="efa7cb48-a8cf-4eb9-8c4c-bc920a5f3791" providerId="ADAL" clId="{95661B3F-C375-5747-A6FC-4EB520939825}" dt="2023-11-28T03:35:11.521" v="2341" actId="403"/>
          <ac:spMkLst>
            <pc:docMk/>
            <pc:sldMk cId="1617772041" sldId="256"/>
            <ac:spMk id="2" creationId="{74D3A66D-C471-E443-B952-1E51D5693D43}"/>
          </ac:spMkLst>
        </pc:spChg>
        <pc:spChg chg="mod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3" creationId="{6DC484FE-0EF3-B3A4-8122-9AABAD52D94B}"/>
          </ac:spMkLst>
        </pc:spChg>
        <pc:spChg chg="del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9" creationId="{C1DD1A8A-57D5-4A81-AD04-532B043C5611}"/>
          </ac:spMkLst>
        </pc:spChg>
        <pc:spChg chg="del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11" creationId="{007891EC-4501-44ED-A8C8-B11B6DB767AB}"/>
          </ac:spMkLst>
        </pc:spChg>
        <pc:spChg chg="add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16" creationId="{0671A8AE-40A1-4631-A6B8-581AFF065482}"/>
          </ac:spMkLst>
        </pc:spChg>
        <pc:spChg chg="add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18" creationId="{AB58EF07-17C2-48CF-ABB0-EEF1F17CB8F0}"/>
          </ac:spMkLst>
        </pc:spChg>
        <pc:spChg chg="add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20" creationId="{AF2F604E-43BE-4DC3-B983-E071523364F8}"/>
          </ac:spMkLst>
        </pc:spChg>
        <pc:spChg chg="add">
          <ac:chgData name="Kim, Hyun Ho" userId="efa7cb48-a8cf-4eb9-8c4c-bc920a5f3791" providerId="ADAL" clId="{95661B3F-C375-5747-A6FC-4EB520939825}" dt="2023-11-27T21:35:20.251" v="20" actId="26606"/>
          <ac:spMkLst>
            <pc:docMk/>
            <pc:sldMk cId="1617772041" sldId="256"/>
            <ac:spMk id="22" creationId="{08C9B587-E65E-4B52-B37C-ABEBB6E87928}"/>
          </ac:spMkLst>
        </pc:spChg>
        <pc:picChg chg="mod">
          <ac:chgData name="Kim, Hyun Ho" userId="efa7cb48-a8cf-4eb9-8c4c-bc920a5f3791" providerId="ADAL" clId="{95661B3F-C375-5747-A6FC-4EB520939825}" dt="2023-11-27T21:35:20.251" v="20" actId="26606"/>
          <ac:picMkLst>
            <pc:docMk/>
            <pc:sldMk cId="1617772041" sldId="256"/>
            <ac:picMk id="5" creationId="{FAECA424-E384-B722-6B04-926CE5FB136B}"/>
          </ac:picMkLst>
        </pc:picChg>
      </pc:sldChg>
      <pc:sldChg chg="addSp delSp modSp mod delAnim modAnim modNotesTx">
        <pc:chgData name="Kim, Hyun Ho" userId="efa7cb48-a8cf-4eb9-8c4c-bc920a5f3791" providerId="ADAL" clId="{95661B3F-C375-5747-A6FC-4EB520939825}" dt="2023-11-30T15:42:33.362" v="9108" actId="478"/>
        <pc:sldMkLst>
          <pc:docMk/>
          <pc:sldMk cId="3539203778" sldId="257"/>
        </pc:sldMkLst>
        <pc:spChg chg="mod">
          <ac:chgData name="Kim, Hyun Ho" userId="efa7cb48-a8cf-4eb9-8c4c-bc920a5f3791" providerId="ADAL" clId="{95661B3F-C375-5747-A6FC-4EB520939825}" dt="2023-11-28T20:06:36.859" v="5618" actId="20577"/>
          <ac:spMkLst>
            <pc:docMk/>
            <pc:sldMk cId="3539203778" sldId="257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10:04.469" v="8897" actId="20577"/>
          <ac:spMkLst>
            <pc:docMk/>
            <pc:sldMk cId="3539203778" sldId="257"/>
            <ac:spMk id="3" creationId="{651EC7C7-B758-0E2F-2073-491BAF45E62D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8" creationId="{09588DA8-065E-4F6F-8EFD-43104AB2E0CF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10" creationId="{C4285719-470E-454C-AF62-8323075F1F5B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12" creationId="{CD9FE4EF-C4D8-49A0-B2FF-81D8DB7D8A24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14" creationId="{4300840D-0A0B-4512-BACA-B439D5B9C57C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16" creationId="{D2B78728-A580-49A7-84F9-6EF6F583ADE0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18" creationId="{38FAA1A1-D861-433F-88FA-1E9D6FD31D11}"/>
          </ac:spMkLst>
        </pc:spChg>
        <pc:spChg chg="del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20" creationId="{8D71EDA1-87BF-4D5D-AB79-F346FD19278A}"/>
          </ac:spMkLst>
        </pc:spChg>
        <pc:spChg chg="add">
          <ac:chgData name="Kim, Hyun Ho" userId="efa7cb48-a8cf-4eb9-8c4c-bc920a5f3791" providerId="ADAL" clId="{95661B3F-C375-5747-A6FC-4EB520939825}" dt="2023-11-27T21:34:58.412" v="19" actId="26606"/>
          <ac:spMkLst>
            <pc:docMk/>
            <pc:sldMk cId="3539203778" sldId="257"/>
            <ac:spMk id="25" creationId="{E8A8EAB8-D2FF-444D-B34B-7D32F106AD0E}"/>
          </ac:spMkLst>
        </pc:spChg>
        <pc:picChg chg="add del mod">
          <ac:chgData name="Kim, Hyun Ho" userId="efa7cb48-a8cf-4eb9-8c4c-bc920a5f3791" providerId="ADAL" clId="{95661B3F-C375-5747-A6FC-4EB520939825}" dt="2023-11-27T21:32:04.816" v="8" actId="478"/>
          <ac:picMkLst>
            <pc:docMk/>
            <pc:sldMk cId="3539203778" sldId="257"/>
            <ac:picMk id="4" creationId="{5BCA147F-EDCE-47FB-D8F7-EF0F045019CA}"/>
          </ac:picMkLst>
        </pc:picChg>
        <pc:picChg chg="add del mod">
          <ac:chgData name="Kim, Hyun Ho" userId="efa7cb48-a8cf-4eb9-8c4c-bc920a5f3791" providerId="ADAL" clId="{95661B3F-C375-5747-A6FC-4EB520939825}" dt="2023-11-28T20:02:34.339" v="5565" actId="478"/>
          <ac:picMkLst>
            <pc:docMk/>
            <pc:sldMk cId="3539203778" sldId="257"/>
            <ac:picMk id="4" creationId="{6DF70433-4267-236C-5EB0-6960AF1BAF73}"/>
          </ac:picMkLst>
        </pc:picChg>
        <pc:picChg chg="add del mod">
          <ac:chgData name="Kim, Hyun Ho" userId="efa7cb48-a8cf-4eb9-8c4c-bc920a5f3791" providerId="ADAL" clId="{95661B3F-C375-5747-A6FC-4EB520939825}" dt="2023-11-27T21:34:41.345" v="15" actId="478"/>
          <ac:picMkLst>
            <pc:docMk/>
            <pc:sldMk cId="3539203778" sldId="257"/>
            <ac:picMk id="5" creationId="{9E8DEE1E-F588-C134-B286-DB33133EAE0B}"/>
          </ac:picMkLst>
        </pc:picChg>
        <pc:picChg chg="add del mod">
          <ac:chgData name="Kim, Hyun Ho" userId="efa7cb48-a8cf-4eb9-8c4c-bc920a5f3791" providerId="ADAL" clId="{95661B3F-C375-5747-A6FC-4EB520939825}" dt="2023-11-30T15:42:33.362" v="9108" actId="478"/>
          <ac:picMkLst>
            <pc:docMk/>
            <pc:sldMk cId="3539203778" sldId="257"/>
            <ac:picMk id="5" creationId="{DF24E16E-F1A1-C012-8EFC-62F8FDD24BE3}"/>
          </ac:picMkLst>
        </pc:picChg>
        <pc:picChg chg="add del mod">
          <ac:chgData name="Kim, Hyun Ho" userId="efa7cb48-a8cf-4eb9-8c4c-bc920a5f3791" providerId="ADAL" clId="{95661B3F-C375-5747-A6FC-4EB520939825}" dt="2023-11-27T22:05:56.784" v="791" actId="478"/>
          <ac:picMkLst>
            <pc:docMk/>
            <pc:sldMk cId="3539203778" sldId="257"/>
            <ac:picMk id="5" creationId="{E41445EF-A9C3-DC80-DAED-BD7E0F01BBB7}"/>
          </ac:picMkLst>
        </pc:picChg>
        <pc:picChg chg="add del mod">
          <ac:chgData name="Kim, Hyun Ho" userId="efa7cb48-a8cf-4eb9-8c4c-bc920a5f3791" providerId="ADAL" clId="{95661B3F-C375-5747-A6FC-4EB520939825}" dt="2023-11-28T20:02:32.061" v="5564" actId="478"/>
          <ac:picMkLst>
            <pc:docMk/>
            <pc:sldMk cId="3539203778" sldId="257"/>
            <ac:picMk id="6" creationId="{735BF777-E4CE-17AC-9267-02847AB72A28}"/>
          </ac:picMkLst>
        </pc:picChg>
        <pc:cxnChg chg="add">
          <ac:chgData name="Kim, Hyun Ho" userId="efa7cb48-a8cf-4eb9-8c4c-bc920a5f3791" providerId="ADAL" clId="{95661B3F-C375-5747-A6FC-4EB520939825}" dt="2023-11-27T21:34:58.412" v="19" actId="26606"/>
          <ac:cxnSpMkLst>
            <pc:docMk/>
            <pc:sldMk cId="3539203778" sldId="257"/>
            <ac:cxnSpMk id="27" creationId="{EEA38897-7BA3-4408-8083-3235339C4A60}"/>
          </ac:cxnSpMkLst>
        </pc:cxnChg>
        <pc:cxnChg chg="add">
          <ac:chgData name="Kim, Hyun Ho" userId="efa7cb48-a8cf-4eb9-8c4c-bc920a5f3791" providerId="ADAL" clId="{95661B3F-C375-5747-A6FC-4EB520939825}" dt="2023-11-27T21:34:58.412" v="19" actId="26606"/>
          <ac:cxnSpMkLst>
            <pc:docMk/>
            <pc:sldMk cId="3539203778" sldId="257"/>
            <ac:cxnSpMk id="29" creationId="{F11AD06B-AB20-4097-8606-5DA00DBACE88}"/>
          </ac:cxnSpMkLst>
        </pc:cxnChg>
      </pc:sldChg>
      <pc:sldChg chg="add del">
        <pc:chgData name="Kim, Hyun Ho" userId="efa7cb48-a8cf-4eb9-8c4c-bc920a5f3791" providerId="ADAL" clId="{95661B3F-C375-5747-A6FC-4EB520939825}" dt="2023-11-28T19:14:23.666" v="5044" actId="2696"/>
        <pc:sldMkLst>
          <pc:docMk/>
          <pc:sldMk cId="3957928941" sldId="258"/>
        </pc:sldMkLst>
      </pc:sldChg>
      <pc:sldChg chg="del">
        <pc:chgData name="Kim, Hyun Ho" userId="efa7cb48-a8cf-4eb9-8c4c-bc920a5f3791" providerId="ADAL" clId="{95661B3F-C375-5747-A6FC-4EB520939825}" dt="2023-11-27T23:58:17.010" v="1191" actId="2696"/>
        <pc:sldMkLst>
          <pc:docMk/>
          <pc:sldMk cId="1677405514" sldId="259"/>
        </pc:sldMkLst>
      </pc:sldChg>
      <pc:sldChg chg="del">
        <pc:chgData name="Kim, Hyun Ho" userId="efa7cb48-a8cf-4eb9-8c4c-bc920a5f3791" providerId="ADAL" clId="{95661B3F-C375-5747-A6FC-4EB520939825}" dt="2023-11-27T23:58:18.512" v="1192" actId="2696"/>
        <pc:sldMkLst>
          <pc:docMk/>
          <pc:sldMk cId="615853867" sldId="260"/>
        </pc:sldMkLst>
      </pc:sldChg>
      <pc:sldChg chg="addSp delSp modSp add del mod delAnim modAnim">
        <pc:chgData name="Kim, Hyun Ho" userId="efa7cb48-a8cf-4eb9-8c4c-bc920a5f3791" providerId="ADAL" clId="{95661B3F-C375-5747-A6FC-4EB520939825}" dt="2023-11-27T23:30:57.786" v="792" actId="2696"/>
        <pc:sldMkLst>
          <pc:docMk/>
          <pc:sldMk cId="3231565684" sldId="261"/>
        </pc:sldMkLst>
        <pc:picChg chg="add del mod">
          <ac:chgData name="Kim, Hyun Ho" userId="efa7cb48-a8cf-4eb9-8c4c-bc920a5f3791" providerId="ADAL" clId="{95661B3F-C375-5747-A6FC-4EB520939825}" dt="2023-11-27T21:34:36.515" v="13" actId="478"/>
          <ac:picMkLst>
            <pc:docMk/>
            <pc:sldMk cId="3231565684" sldId="261"/>
            <ac:picMk id="4" creationId="{0152F650-125B-7205-8D5B-3E71A34ED128}"/>
          </ac:picMkLst>
        </pc:picChg>
      </pc:sldChg>
      <pc:sldChg chg="addSp delSp modSp new add del mod setBg">
        <pc:chgData name="Kim, Hyun Ho" userId="efa7cb48-a8cf-4eb9-8c4c-bc920a5f3791" providerId="ADAL" clId="{95661B3F-C375-5747-A6FC-4EB520939825}" dt="2023-11-27T21:41:56.086" v="212" actId="2696"/>
        <pc:sldMkLst>
          <pc:docMk/>
          <pc:sldMk cId="958077397" sldId="262"/>
        </pc:sldMkLst>
        <pc:spChg chg="mod">
          <ac:chgData name="Kim, Hyun Ho" userId="efa7cb48-a8cf-4eb9-8c4c-bc920a5f3791" providerId="ADAL" clId="{95661B3F-C375-5747-A6FC-4EB520939825}" dt="2023-11-27T21:39:35.372" v="177" actId="26606"/>
          <ac:spMkLst>
            <pc:docMk/>
            <pc:sldMk cId="958077397" sldId="262"/>
            <ac:spMk id="2" creationId="{B9F565C1-B913-2584-C145-D8998C5BB0A6}"/>
          </ac:spMkLst>
        </pc:spChg>
        <pc:spChg chg="add del mod">
          <ac:chgData name="Kim, Hyun Ho" userId="efa7cb48-a8cf-4eb9-8c4c-bc920a5f3791" providerId="ADAL" clId="{95661B3F-C375-5747-A6FC-4EB520939825}" dt="2023-11-27T21:39:35.372" v="177" actId="26606"/>
          <ac:spMkLst>
            <pc:docMk/>
            <pc:sldMk cId="958077397" sldId="262"/>
            <ac:spMk id="3" creationId="{B330D988-FD34-42DF-2B45-35F549EC8A21}"/>
          </ac:spMkLst>
        </pc:spChg>
        <pc:spChg chg="add del">
          <ac:chgData name="Kim, Hyun Ho" userId="efa7cb48-a8cf-4eb9-8c4c-bc920a5f3791" providerId="ADAL" clId="{95661B3F-C375-5747-A6FC-4EB520939825}" dt="2023-11-27T21:39:35.366" v="176" actId="26606"/>
          <ac:spMkLst>
            <pc:docMk/>
            <pc:sldMk cId="958077397" sldId="262"/>
            <ac:spMk id="9" creationId="{0C541B88-1AE9-40C3-AFD5-967787C1979F}"/>
          </ac:spMkLst>
        </pc:spChg>
        <pc:spChg chg="add del">
          <ac:chgData name="Kim, Hyun Ho" userId="efa7cb48-a8cf-4eb9-8c4c-bc920a5f3791" providerId="ADAL" clId="{95661B3F-C375-5747-A6FC-4EB520939825}" dt="2023-11-27T21:39:35.366" v="176" actId="26606"/>
          <ac:spMkLst>
            <pc:docMk/>
            <pc:sldMk cId="958077397" sldId="262"/>
            <ac:spMk id="11" creationId="{E5F17139-31EE-46AC-B04F-DBBD852DD6CB}"/>
          </ac:spMkLst>
        </pc:spChg>
        <pc:spChg chg="add del">
          <ac:chgData name="Kim, Hyun Ho" userId="efa7cb48-a8cf-4eb9-8c4c-bc920a5f3791" providerId="ADAL" clId="{95661B3F-C375-5747-A6FC-4EB520939825}" dt="2023-11-27T21:39:35.366" v="176" actId="26606"/>
          <ac:spMkLst>
            <pc:docMk/>
            <pc:sldMk cId="958077397" sldId="262"/>
            <ac:spMk id="17" creationId="{89D16701-DA76-4F72-BB63-E2C3FFBDFE0F}"/>
          </ac:spMkLst>
        </pc:spChg>
        <pc:spChg chg="add del">
          <ac:chgData name="Kim, Hyun Ho" userId="efa7cb48-a8cf-4eb9-8c4c-bc920a5f3791" providerId="ADAL" clId="{95661B3F-C375-5747-A6FC-4EB520939825}" dt="2023-11-27T21:39:35.366" v="176" actId="26606"/>
          <ac:spMkLst>
            <pc:docMk/>
            <pc:sldMk cId="958077397" sldId="262"/>
            <ac:spMk id="19" creationId="{1CC28BE1-9DC6-43FE-9582-39F091098D77}"/>
          </ac:spMkLst>
        </pc:spChg>
        <pc:spChg chg="add">
          <ac:chgData name="Kim, Hyun Ho" userId="efa7cb48-a8cf-4eb9-8c4c-bc920a5f3791" providerId="ADAL" clId="{95661B3F-C375-5747-A6FC-4EB520939825}" dt="2023-11-27T21:39:35.372" v="177" actId="26606"/>
          <ac:spMkLst>
            <pc:docMk/>
            <pc:sldMk cId="958077397" sldId="262"/>
            <ac:spMk id="36" creationId="{F13C74B1-5B17-4795-BED0-7140497B445A}"/>
          </ac:spMkLst>
        </pc:spChg>
        <pc:spChg chg="add">
          <ac:chgData name="Kim, Hyun Ho" userId="efa7cb48-a8cf-4eb9-8c4c-bc920a5f3791" providerId="ADAL" clId="{95661B3F-C375-5747-A6FC-4EB520939825}" dt="2023-11-27T21:39:35.372" v="177" actId="26606"/>
          <ac:spMkLst>
            <pc:docMk/>
            <pc:sldMk cId="958077397" sldId="262"/>
            <ac:spMk id="37" creationId="{D4974D33-8DC5-464E-8C6D-BE58F0669C17}"/>
          </ac:spMkLst>
        </pc:spChg>
        <pc:spChg chg="add">
          <ac:chgData name="Kim, Hyun Ho" userId="efa7cb48-a8cf-4eb9-8c4c-bc920a5f3791" providerId="ADAL" clId="{95661B3F-C375-5747-A6FC-4EB520939825}" dt="2023-11-27T21:39:35.372" v="177" actId="26606"/>
          <ac:spMkLst>
            <pc:docMk/>
            <pc:sldMk cId="958077397" sldId="262"/>
            <ac:spMk id="38" creationId="{B330D988-FD34-42DF-2B45-35F549EC8A21}"/>
          </ac:spMkLst>
        </pc:spChg>
        <pc:grpChg chg="add del">
          <ac:chgData name="Kim, Hyun Ho" userId="efa7cb48-a8cf-4eb9-8c4c-bc920a5f3791" providerId="ADAL" clId="{95661B3F-C375-5747-A6FC-4EB520939825}" dt="2023-11-27T21:39:35.366" v="176" actId="26606"/>
          <ac:grpSpMkLst>
            <pc:docMk/>
            <pc:sldMk cId="958077397" sldId="262"/>
            <ac:grpSpMk id="13" creationId="{7CF625D3-71A3-4F30-A096-8EF334E959D0}"/>
          </ac:grpSpMkLst>
        </pc:grpChg>
        <pc:grpChg chg="add del">
          <ac:chgData name="Kim, Hyun Ho" userId="efa7cb48-a8cf-4eb9-8c4c-bc920a5f3791" providerId="ADAL" clId="{95661B3F-C375-5747-A6FC-4EB520939825}" dt="2023-11-27T21:39:35.366" v="176" actId="26606"/>
          <ac:grpSpMkLst>
            <pc:docMk/>
            <pc:sldMk cId="958077397" sldId="262"/>
            <ac:grpSpMk id="21" creationId="{AF9AF3F3-CE0C-4125-BDD7-346487FA0B40}"/>
          </ac:grpSpMkLst>
        </pc:grpChg>
        <pc:graphicFrameChg chg="add del">
          <ac:chgData name="Kim, Hyun Ho" userId="efa7cb48-a8cf-4eb9-8c4c-bc920a5f3791" providerId="ADAL" clId="{95661B3F-C375-5747-A6FC-4EB520939825}" dt="2023-11-27T21:39:35.366" v="176" actId="26606"/>
          <ac:graphicFrameMkLst>
            <pc:docMk/>
            <pc:sldMk cId="958077397" sldId="262"/>
            <ac:graphicFrameMk id="5" creationId="{DC96B151-4E89-F954-C9BC-9C32BFC764D3}"/>
          </ac:graphicFrameMkLst>
        </pc:graphicFrameChg>
        <pc:picChg chg="add">
          <ac:chgData name="Kim, Hyun Ho" userId="efa7cb48-a8cf-4eb9-8c4c-bc920a5f3791" providerId="ADAL" clId="{95661B3F-C375-5747-A6FC-4EB520939825}" dt="2023-11-27T21:39:35.372" v="177" actId="26606"/>
          <ac:picMkLst>
            <pc:docMk/>
            <pc:sldMk cId="958077397" sldId="262"/>
            <ac:picMk id="39" creationId="{9DA76FB3-E512-3C10-5004-4C2352E11FD4}"/>
          </ac:picMkLst>
        </pc:picChg>
      </pc:sldChg>
      <pc:sldChg chg="addSp delSp modSp add del mod ord addAnim delAnim">
        <pc:chgData name="Kim, Hyun Ho" userId="efa7cb48-a8cf-4eb9-8c4c-bc920a5f3791" providerId="ADAL" clId="{95661B3F-C375-5747-A6FC-4EB520939825}" dt="2023-11-27T21:40:48.240" v="188" actId="2696"/>
        <pc:sldMkLst>
          <pc:docMk/>
          <pc:sldMk cId="1979194662" sldId="263"/>
        </pc:sldMkLst>
        <pc:spChg chg="mod">
          <ac:chgData name="Kim, Hyun Ho" userId="efa7cb48-a8cf-4eb9-8c4c-bc920a5f3791" providerId="ADAL" clId="{95661B3F-C375-5747-A6FC-4EB520939825}" dt="2023-11-27T21:40:14.519" v="179"/>
          <ac:spMkLst>
            <pc:docMk/>
            <pc:sldMk cId="1979194662" sldId="263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27T21:40:46.071" v="186"/>
          <ac:spMkLst>
            <pc:docMk/>
            <pc:sldMk cId="1979194662" sldId="263"/>
            <ac:spMk id="3" creationId="{651EC7C7-B758-0E2F-2073-491BAF45E62D}"/>
          </ac:spMkLst>
        </pc:spChg>
        <pc:picChg chg="add del">
          <ac:chgData name="Kim, Hyun Ho" userId="efa7cb48-a8cf-4eb9-8c4c-bc920a5f3791" providerId="ADAL" clId="{95661B3F-C375-5747-A6FC-4EB520939825}" dt="2023-11-27T21:40:45.176" v="185" actId="478"/>
          <ac:picMkLst>
            <pc:docMk/>
            <pc:sldMk cId="1979194662" sldId="263"/>
            <ac:picMk id="6" creationId="{735BF777-E4CE-17AC-9267-02847AB72A28}"/>
          </ac:picMkLst>
        </pc:picChg>
      </pc:sldChg>
      <pc:sldChg chg="addSp delSp modSp add mod ord delAnim modNotesTx">
        <pc:chgData name="Kim, Hyun Ho" userId="efa7cb48-a8cf-4eb9-8c4c-bc920a5f3791" providerId="ADAL" clId="{95661B3F-C375-5747-A6FC-4EB520939825}" dt="2023-11-30T04:26:35.244" v="8454" actId="20577"/>
        <pc:sldMkLst>
          <pc:docMk/>
          <pc:sldMk cId="3973947126" sldId="263"/>
        </pc:sldMkLst>
        <pc:spChg chg="mod">
          <ac:chgData name="Kim, Hyun Ho" userId="efa7cb48-a8cf-4eb9-8c4c-bc920a5f3791" providerId="ADAL" clId="{95661B3F-C375-5747-A6FC-4EB520939825}" dt="2023-11-30T04:21:03.106" v="8416"/>
          <ac:spMkLst>
            <pc:docMk/>
            <pc:sldMk cId="3973947126" sldId="263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4:26:35.244" v="8454" actId="20577"/>
          <ac:spMkLst>
            <pc:docMk/>
            <pc:sldMk cId="3973947126" sldId="263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27T21:48:09.065" v="267" actId="478"/>
          <ac:spMkLst>
            <pc:docMk/>
            <pc:sldMk cId="3973947126" sldId="263"/>
            <ac:spMk id="5" creationId="{34050BED-15E9-5FB7-3DB4-AC3E3913EB97}"/>
          </ac:spMkLst>
        </pc:spChg>
        <pc:spChg chg="add del mod">
          <ac:chgData name="Kim, Hyun Ho" userId="efa7cb48-a8cf-4eb9-8c4c-bc920a5f3791" providerId="ADAL" clId="{95661B3F-C375-5747-A6FC-4EB520939825}" dt="2023-11-28T04:14:46.383" v="2716" actId="21"/>
          <ac:spMkLst>
            <pc:docMk/>
            <pc:sldMk cId="3973947126" sldId="263"/>
            <ac:spMk id="7" creationId="{809340CE-6977-D8D3-1942-0EA314F91C81}"/>
          </ac:spMkLst>
        </pc:spChg>
        <pc:spChg chg="add del">
          <ac:chgData name="Kim, Hyun Ho" userId="efa7cb48-a8cf-4eb9-8c4c-bc920a5f3791" providerId="ADAL" clId="{95661B3F-C375-5747-A6FC-4EB520939825}" dt="2023-11-27T23:47:03.554" v="830" actId="26606"/>
          <ac:spMkLst>
            <pc:docMk/>
            <pc:sldMk cId="3973947126" sldId="263"/>
            <ac:spMk id="25" creationId="{E8A8EAB8-D2FF-444D-B34B-7D32F106AD0E}"/>
          </ac:spMkLst>
        </pc:spChg>
        <pc:spChg chg="add del">
          <ac:chgData name="Kim, Hyun Ho" userId="efa7cb48-a8cf-4eb9-8c4c-bc920a5f3791" providerId="ADAL" clId="{95661B3F-C375-5747-A6FC-4EB520939825}" dt="2023-11-27T23:47:03.554" v="830" actId="26606"/>
          <ac:spMkLst>
            <pc:docMk/>
            <pc:sldMk cId="3973947126" sldId="263"/>
            <ac:spMk id="34" creationId="{743AA782-23D1-4521-8CAD-47662984AA08}"/>
          </ac:spMkLst>
        </pc:spChg>
        <pc:spChg chg="add del">
          <ac:chgData name="Kim, Hyun Ho" userId="efa7cb48-a8cf-4eb9-8c4c-bc920a5f3791" providerId="ADAL" clId="{95661B3F-C375-5747-A6FC-4EB520939825}" dt="2023-11-27T23:47:03.554" v="830" actId="26606"/>
          <ac:spMkLst>
            <pc:docMk/>
            <pc:sldMk cId="3973947126" sldId="263"/>
            <ac:spMk id="36" creationId="{71877DBC-BB60-40F0-AC93-2ACDBAAE60CE}"/>
          </ac:spMkLst>
        </pc:spChg>
        <pc:picChg chg="add del mod">
          <ac:chgData name="Kim, Hyun Ho" userId="efa7cb48-a8cf-4eb9-8c4c-bc920a5f3791" providerId="ADAL" clId="{95661B3F-C375-5747-A6FC-4EB520939825}" dt="2023-11-27T23:47:06.352" v="831" actId="478"/>
          <ac:picMkLst>
            <pc:docMk/>
            <pc:sldMk cId="3973947126" sldId="263"/>
            <ac:picMk id="5" creationId="{C07B62BC-4061-25E1-72FB-7BEE3CC124D9}"/>
          </ac:picMkLst>
        </pc:picChg>
        <pc:picChg chg="del">
          <ac:chgData name="Kim, Hyun Ho" userId="efa7cb48-a8cf-4eb9-8c4c-bc920a5f3791" providerId="ADAL" clId="{95661B3F-C375-5747-A6FC-4EB520939825}" dt="2023-11-27T21:41:57.981" v="213" actId="478"/>
          <ac:picMkLst>
            <pc:docMk/>
            <pc:sldMk cId="3973947126" sldId="263"/>
            <ac:picMk id="6" creationId="{735BF777-E4CE-17AC-9267-02847AB72A28}"/>
          </ac:picMkLst>
        </pc:picChg>
        <pc:picChg chg="add del mod">
          <ac:chgData name="Kim, Hyun Ho" userId="efa7cb48-a8cf-4eb9-8c4c-bc920a5f3791" providerId="ADAL" clId="{95661B3F-C375-5747-A6FC-4EB520939825}" dt="2023-11-28T04:14:24.711" v="2709" actId="21"/>
          <ac:picMkLst>
            <pc:docMk/>
            <pc:sldMk cId="3973947126" sldId="263"/>
            <ac:picMk id="6" creationId="{9A973132-1445-43B5-0BF6-7DC208B08481}"/>
          </ac:picMkLst>
        </pc:picChg>
        <pc:cxnChg chg="add del">
          <ac:chgData name="Kim, Hyun Ho" userId="efa7cb48-a8cf-4eb9-8c4c-bc920a5f3791" providerId="ADAL" clId="{95661B3F-C375-5747-A6FC-4EB520939825}" dt="2023-11-27T23:47:03.554" v="830" actId="26606"/>
          <ac:cxnSpMkLst>
            <pc:docMk/>
            <pc:sldMk cId="3973947126" sldId="263"/>
            <ac:cxnSpMk id="27" creationId="{EEA38897-7BA3-4408-8083-3235339C4A60}"/>
          </ac:cxnSpMkLst>
        </pc:cxnChg>
        <pc:cxnChg chg="add del">
          <ac:chgData name="Kim, Hyun Ho" userId="efa7cb48-a8cf-4eb9-8c4c-bc920a5f3791" providerId="ADAL" clId="{95661B3F-C375-5747-A6FC-4EB520939825}" dt="2023-11-27T23:47:03.554" v="830" actId="26606"/>
          <ac:cxnSpMkLst>
            <pc:docMk/>
            <pc:sldMk cId="3973947126" sldId="263"/>
            <ac:cxnSpMk id="29" creationId="{F11AD06B-AB20-4097-8606-5DA00DBACE88}"/>
          </ac:cxnSpMkLst>
        </pc:cxnChg>
      </pc:sldChg>
      <pc:sldChg chg="addSp delSp modSp add mod ord delAnim modAnim modNotesTx">
        <pc:chgData name="Kim, Hyun Ho" userId="efa7cb48-a8cf-4eb9-8c4c-bc920a5f3791" providerId="ADAL" clId="{95661B3F-C375-5747-A6FC-4EB520939825}" dt="2023-11-30T15:52:31.501" v="9109" actId="478"/>
        <pc:sldMkLst>
          <pc:docMk/>
          <pc:sldMk cId="3913655614" sldId="264"/>
        </pc:sldMkLst>
        <pc:spChg chg="mod">
          <ac:chgData name="Kim, Hyun Ho" userId="efa7cb48-a8cf-4eb9-8c4c-bc920a5f3791" providerId="ADAL" clId="{95661B3F-C375-5747-A6FC-4EB520939825}" dt="2023-11-28T20:04:13.640" v="5573" actId="20577"/>
          <ac:spMkLst>
            <pc:docMk/>
            <pc:sldMk cId="3913655614" sldId="264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4:28:05.538" v="8457" actId="403"/>
          <ac:spMkLst>
            <pc:docMk/>
            <pc:sldMk cId="3913655614" sldId="264"/>
            <ac:spMk id="3" creationId="{651EC7C7-B758-0E2F-2073-491BAF45E62D}"/>
          </ac:spMkLst>
        </pc:spChg>
        <pc:spChg chg="add mod">
          <ac:chgData name="Kim, Hyun Ho" userId="efa7cb48-a8cf-4eb9-8c4c-bc920a5f3791" providerId="ADAL" clId="{95661B3F-C375-5747-A6FC-4EB520939825}" dt="2023-11-28T04:00:03.364" v="2633" actId="1076"/>
          <ac:spMkLst>
            <pc:docMk/>
            <pc:sldMk cId="3913655614" sldId="264"/>
            <ac:spMk id="4" creationId="{2D2786FC-C623-E5A6-889F-E59DB12B26B8}"/>
          </ac:spMkLst>
        </pc:spChg>
        <pc:spChg chg="del">
          <ac:chgData name="Kim, Hyun Ho" userId="efa7cb48-a8cf-4eb9-8c4c-bc920a5f3791" providerId="ADAL" clId="{95661B3F-C375-5747-A6FC-4EB520939825}" dt="2023-11-27T23:34:14.743" v="808" actId="26606"/>
          <ac:spMkLst>
            <pc:docMk/>
            <pc:sldMk cId="3913655614" sldId="264"/>
            <ac:spMk id="25" creationId="{E8A8EAB8-D2FF-444D-B34B-7D32F106AD0E}"/>
          </ac:spMkLst>
        </pc:spChg>
        <pc:spChg chg="add">
          <ac:chgData name="Kim, Hyun Ho" userId="efa7cb48-a8cf-4eb9-8c4c-bc920a5f3791" providerId="ADAL" clId="{95661B3F-C375-5747-A6FC-4EB520939825}" dt="2023-11-27T23:34:14.743" v="808" actId="26606"/>
          <ac:spMkLst>
            <pc:docMk/>
            <pc:sldMk cId="3913655614" sldId="264"/>
            <ac:spMk id="34" creationId="{E8A8EAB8-D2FF-444D-B34B-7D32F106AD0E}"/>
          </ac:spMkLst>
        </pc:spChg>
        <pc:picChg chg="add del mod">
          <ac:chgData name="Kim, Hyun Ho" userId="efa7cb48-a8cf-4eb9-8c4c-bc920a5f3791" providerId="ADAL" clId="{95661B3F-C375-5747-A6FC-4EB520939825}" dt="2023-11-28T20:41:03.541" v="5911" actId="478"/>
          <ac:picMkLst>
            <pc:docMk/>
            <pc:sldMk cId="3913655614" sldId="264"/>
            <ac:picMk id="5" creationId="{16BD8638-4408-5136-8663-F5018BAA10B2}"/>
          </ac:picMkLst>
        </pc:picChg>
        <pc:picChg chg="add del mod">
          <ac:chgData name="Kim, Hyun Ho" userId="efa7cb48-a8cf-4eb9-8c4c-bc920a5f3791" providerId="ADAL" clId="{95661B3F-C375-5747-A6FC-4EB520939825}" dt="2023-11-27T23:33:59.557" v="802" actId="478"/>
          <ac:picMkLst>
            <pc:docMk/>
            <pc:sldMk cId="3913655614" sldId="264"/>
            <ac:picMk id="5" creationId="{F23784A9-1F12-CFEB-BF3E-9577DD116DBC}"/>
          </ac:picMkLst>
        </pc:picChg>
        <pc:picChg chg="del">
          <ac:chgData name="Kim, Hyun Ho" userId="efa7cb48-a8cf-4eb9-8c4c-bc920a5f3791" providerId="ADAL" clId="{95661B3F-C375-5747-A6FC-4EB520939825}" dt="2023-11-27T23:31:07.921" v="793" actId="478"/>
          <ac:picMkLst>
            <pc:docMk/>
            <pc:sldMk cId="3913655614" sldId="264"/>
            <ac:picMk id="6" creationId="{735BF777-E4CE-17AC-9267-02847AB72A28}"/>
          </ac:picMkLst>
        </pc:picChg>
        <pc:picChg chg="add del mod">
          <ac:chgData name="Kim, Hyun Ho" userId="efa7cb48-a8cf-4eb9-8c4c-bc920a5f3791" providerId="ADAL" clId="{95661B3F-C375-5747-A6FC-4EB520939825}" dt="2023-11-30T15:52:31.501" v="9109" actId="478"/>
          <ac:picMkLst>
            <pc:docMk/>
            <pc:sldMk cId="3913655614" sldId="264"/>
            <ac:picMk id="7" creationId="{10622838-524C-4554-C0F2-000AB2760E8E}"/>
          </ac:picMkLst>
        </pc:picChg>
        <pc:picChg chg="add del mod">
          <ac:chgData name="Kim, Hyun Ho" userId="efa7cb48-a8cf-4eb9-8c4c-bc920a5f3791" providerId="ADAL" clId="{95661B3F-C375-5747-A6FC-4EB520939825}" dt="2023-11-28T20:02:27.216" v="5563" actId="478"/>
          <ac:picMkLst>
            <pc:docMk/>
            <pc:sldMk cId="3913655614" sldId="264"/>
            <ac:picMk id="8" creationId="{E7C84D75-6D03-E3C6-588F-760BAB135E0A}"/>
          </ac:picMkLst>
        </pc:picChg>
        <pc:cxnChg chg="del">
          <ac:chgData name="Kim, Hyun Ho" userId="efa7cb48-a8cf-4eb9-8c4c-bc920a5f3791" providerId="ADAL" clId="{95661B3F-C375-5747-A6FC-4EB520939825}" dt="2023-11-27T23:34:14.743" v="808" actId="26606"/>
          <ac:cxnSpMkLst>
            <pc:docMk/>
            <pc:sldMk cId="3913655614" sldId="264"/>
            <ac:cxnSpMk id="27" creationId="{EEA38897-7BA3-4408-8083-3235339C4A60}"/>
          </ac:cxnSpMkLst>
        </pc:cxnChg>
        <pc:cxnChg chg="del">
          <ac:chgData name="Kim, Hyun Ho" userId="efa7cb48-a8cf-4eb9-8c4c-bc920a5f3791" providerId="ADAL" clId="{95661B3F-C375-5747-A6FC-4EB520939825}" dt="2023-11-27T23:34:14.743" v="808" actId="26606"/>
          <ac:cxnSpMkLst>
            <pc:docMk/>
            <pc:sldMk cId="3913655614" sldId="264"/>
            <ac:cxnSpMk id="29" creationId="{F11AD06B-AB20-4097-8606-5DA00DBACE88}"/>
          </ac:cxnSpMkLst>
        </pc:cxnChg>
        <pc:cxnChg chg="add">
          <ac:chgData name="Kim, Hyun Ho" userId="efa7cb48-a8cf-4eb9-8c4c-bc920a5f3791" providerId="ADAL" clId="{95661B3F-C375-5747-A6FC-4EB520939825}" dt="2023-11-27T23:34:14.743" v="808" actId="26606"/>
          <ac:cxnSpMkLst>
            <pc:docMk/>
            <pc:sldMk cId="3913655614" sldId="264"/>
            <ac:cxnSpMk id="36" creationId="{EEA38897-7BA3-4408-8083-3235339C4A60}"/>
          </ac:cxnSpMkLst>
        </pc:cxnChg>
        <pc:cxnChg chg="add">
          <ac:chgData name="Kim, Hyun Ho" userId="efa7cb48-a8cf-4eb9-8c4c-bc920a5f3791" providerId="ADAL" clId="{95661B3F-C375-5747-A6FC-4EB520939825}" dt="2023-11-27T23:34:14.743" v="808" actId="26606"/>
          <ac:cxnSpMkLst>
            <pc:docMk/>
            <pc:sldMk cId="3913655614" sldId="264"/>
            <ac:cxnSpMk id="38" creationId="{F11AD06B-AB20-4097-8606-5DA00DBACE88}"/>
          </ac:cxnSpMkLst>
        </pc:cxnChg>
      </pc:sldChg>
      <pc:sldChg chg="addSp delSp modSp add mod delAnim modAnim">
        <pc:chgData name="Kim, Hyun Ho" userId="efa7cb48-a8cf-4eb9-8c4c-bc920a5f3791" providerId="ADAL" clId="{95661B3F-C375-5747-A6FC-4EB520939825}" dt="2023-11-30T05:01:08.390" v="8824" actId="20577"/>
        <pc:sldMkLst>
          <pc:docMk/>
          <pc:sldMk cId="2255284220" sldId="265"/>
        </pc:sldMkLst>
        <pc:spChg chg="mod">
          <ac:chgData name="Kim, Hyun Ho" userId="efa7cb48-a8cf-4eb9-8c4c-bc920a5f3791" providerId="ADAL" clId="{95661B3F-C375-5747-A6FC-4EB520939825}" dt="2023-11-30T04:42:08.224" v="8535" actId="14100"/>
          <ac:spMkLst>
            <pc:docMk/>
            <pc:sldMk cId="2255284220" sldId="265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01:08.390" v="8824" actId="20577"/>
          <ac:spMkLst>
            <pc:docMk/>
            <pc:sldMk cId="2255284220" sldId="265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30T03:45:49.359" v="7979" actId="478"/>
          <ac:spMkLst>
            <pc:docMk/>
            <pc:sldMk cId="2255284220" sldId="265"/>
            <ac:spMk id="5" creationId="{90561157-F7E1-9D77-7AAD-1BA36889A667}"/>
          </ac:spMkLst>
        </pc:spChg>
        <pc:spChg chg="add mod">
          <ac:chgData name="Kim, Hyun Ho" userId="efa7cb48-a8cf-4eb9-8c4c-bc920a5f3791" providerId="ADAL" clId="{95661B3F-C375-5747-A6FC-4EB520939825}" dt="2023-11-30T03:46:38.234" v="7990" actId="1076"/>
          <ac:spMkLst>
            <pc:docMk/>
            <pc:sldMk cId="2255284220" sldId="265"/>
            <ac:spMk id="6" creationId="{48BAA2C9-3390-9B72-57A4-4A814CCA5B49}"/>
          </ac:spMkLst>
        </pc:spChg>
        <pc:picChg chg="add del mod">
          <ac:chgData name="Kim, Hyun Ho" userId="efa7cb48-a8cf-4eb9-8c4c-bc920a5f3791" providerId="ADAL" clId="{95661B3F-C375-5747-A6FC-4EB520939825}" dt="2023-11-27T23:36:05.917" v="812" actId="478"/>
          <ac:picMkLst>
            <pc:docMk/>
            <pc:sldMk cId="2255284220" sldId="265"/>
            <ac:picMk id="4" creationId="{60F04964-8595-3088-2EE4-327F8B08D318}"/>
          </ac:picMkLst>
        </pc:picChg>
        <pc:picChg chg="add del mod">
          <ac:chgData name="Kim, Hyun Ho" userId="efa7cb48-a8cf-4eb9-8c4c-bc920a5f3791" providerId="ADAL" clId="{95661B3F-C375-5747-A6FC-4EB520939825}" dt="2023-11-30T03:45:36.081" v="7971" actId="478"/>
          <ac:picMkLst>
            <pc:docMk/>
            <pc:sldMk cId="2255284220" sldId="265"/>
            <ac:picMk id="4" creationId="{A12DC0D9-916F-FF98-DF1D-F18652C6F08B}"/>
          </ac:picMkLst>
        </pc:picChg>
        <pc:picChg chg="add del mod">
          <ac:chgData name="Kim, Hyun Ho" userId="efa7cb48-a8cf-4eb9-8c4c-bc920a5f3791" providerId="ADAL" clId="{95661B3F-C375-5747-A6FC-4EB520939825}" dt="2023-11-27T23:42:15.368" v="814" actId="21"/>
          <ac:picMkLst>
            <pc:docMk/>
            <pc:sldMk cId="2255284220" sldId="265"/>
            <ac:picMk id="5" creationId="{AA01DC11-620E-76FD-EAC6-AE306C9DB82B}"/>
          </ac:picMkLst>
        </pc:picChg>
        <pc:picChg chg="del">
          <ac:chgData name="Kim, Hyun Ho" userId="efa7cb48-a8cf-4eb9-8c4c-bc920a5f3791" providerId="ADAL" clId="{95661B3F-C375-5747-A6FC-4EB520939825}" dt="2023-11-27T23:42:22.077" v="817" actId="478"/>
          <ac:picMkLst>
            <pc:docMk/>
            <pc:sldMk cId="2255284220" sldId="265"/>
            <ac:picMk id="6" creationId="{735BF777-E4CE-17AC-9267-02847AB72A28}"/>
          </ac:picMkLst>
        </pc:picChg>
        <pc:picChg chg="add mod">
          <ac:chgData name="Kim, Hyun Ho" userId="efa7cb48-a8cf-4eb9-8c4c-bc920a5f3791" providerId="ADAL" clId="{95661B3F-C375-5747-A6FC-4EB520939825}" dt="2023-11-30T03:45:57.009" v="7982" actId="1076"/>
          <ac:picMkLst>
            <pc:docMk/>
            <pc:sldMk cId="2255284220" sldId="265"/>
            <ac:picMk id="2050" creationId="{34BFF496-4A7C-AD67-A678-44938A6D6A0C}"/>
          </ac:picMkLst>
        </pc:picChg>
      </pc:sldChg>
      <pc:sldChg chg="addSp delSp modSp add mod ord modNotesTx">
        <pc:chgData name="Kim, Hyun Ho" userId="efa7cb48-a8cf-4eb9-8c4c-bc920a5f3791" providerId="ADAL" clId="{95661B3F-C375-5747-A6FC-4EB520939825}" dt="2023-11-30T05:05:23.447" v="8852"/>
        <pc:sldMkLst>
          <pc:docMk/>
          <pc:sldMk cId="2048301763" sldId="266"/>
        </pc:sldMkLst>
        <pc:spChg chg="mod">
          <ac:chgData name="Kim, Hyun Ho" userId="efa7cb48-a8cf-4eb9-8c4c-bc920a5f3791" providerId="ADAL" clId="{95661B3F-C375-5747-A6FC-4EB520939825}" dt="2023-11-30T05:03:43.756" v="8845" actId="20577"/>
          <ac:spMkLst>
            <pc:docMk/>
            <pc:sldMk cId="2048301763" sldId="266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05:23.447" v="8852"/>
          <ac:spMkLst>
            <pc:docMk/>
            <pc:sldMk cId="2048301763" sldId="266"/>
            <ac:spMk id="3" creationId="{651EC7C7-B758-0E2F-2073-491BAF45E62D}"/>
          </ac:spMkLst>
        </pc:spChg>
        <pc:picChg chg="add mod">
          <ac:chgData name="Kim, Hyun Ho" userId="efa7cb48-a8cf-4eb9-8c4c-bc920a5f3791" providerId="ADAL" clId="{95661B3F-C375-5747-A6FC-4EB520939825}" dt="2023-11-30T03:52:36.410" v="8009" actId="1076"/>
          <ac:picMkLst>
            <pc:docMk/>
            <pc:sldMk cId="2048301763" sldId="266"/>
            <ac:picMk id="4" creationId="{672F259C-F480-A2CC-A004-C70A4CCD8951}"/>
          </ac:picMkLst>
        </pc:picChg>
        <pc:picChg chg="add del mod">
          <ac:chgData name="Kim, Hyun Ho" userId="efa7cb48-a8cf-4eb9-8c4c-bc920a5f3791" providerId="ADAL" clId="{95661B3F-C375-5747-A6FC-4EB520939825}" dt="2023-11-28T04:36:05.104" v="2909" actId="21"/>
          <ac:picMkLst>
            <pc:docMk/>
            <pc:sldMk cId="2048301763" sldId="266"/>
            <ac:picMk id="5" creationId="{CC6B9C77-D9D2-DF1F-4F4A-825753B113E7}"/>
          </ac:picMkLst>
        </pc:picChg>
        <pc:picChg chg="add mod">
          <ac:chgData name="Kim, Hyun Ho" userId="efa7cb48-a8cf-4eb9-8c4c-bc920a5f3791" providerId="ADAL" clId="{95661B3F-C375-5747-A6FC-4EB520939825}" dt="2023-11-30T03:52:39.289" v="8010" actId="1076"/>
          <ac:picMkLst>
            <pc:docMk/>
            <pc:sldMk cId="2048301763" sldId="266"/>
            <ac:picMk id="5" creationId="{E3D6D793-4CE6-EB7D-83EA-417FEAF6858B}"/>
          </ac:picMkLst>
        </pc:picChg>
      </pc:sldChg>
      <pc:sldChg chg="new del">
        <pc:chgData name="Kim, Hyun Ho" userId="efa7cb48-a8cf-4eb9-8c4c-bc920a5f3791" providerId="ADAL" clId="{95661B3F-C375-5747-A6FC-4EB520939825}" dt="2023-11-27T23:52:17.529" v="935" actId="680"/>
        <pc:sldMkLst>
          <pc:docMk/>
          <pc:sldMk cId="2588029407" sldId="266"/>
        </pc:sldMkLst>
      </pc:sldChg>
      <pc:sldChg chg="new del">
        <pc:chgData name="Kim, Hyun Ho" userId="efa7cb48-a8cf-4eb9-8c4c-bc920a5f3791" providerId="ADAL" clId="{95661B3F-C375-5747-A6FC-4EB520939825}" dt="2023-11-27T23:32:45.173" v="795" actId="2696"/>
        <pc:sldMkLst>
          <pc:docMk/>
          <pc:sldMk cId="3596665170" sldId="266"/>
        </pc:sldMkLst>
      </pc:sldChg>
      <pc:sldChg chg="addSp delSp add del setBg delDesignElem">
        <pc:chgData name="Kim, Hyun Ho" userId="efa7cb48-a8cf-4eb9-8c4c-bc920a5f3791" providerId="ADAL" clId="{95661B3F-C375-5747-A6FC-4EB520939825}" dt="2023-11-27T23:52:25.164" v="939"/>
        <pc:sldMkLst>
          <pc:docMk/>
          <pc:sldMk cId="221625372" sldId="267"/>
        </pc:sldMkLst>
        <pc:spChg chg="add del">
          <ac:chgData name="Kim, Hyun Ho" userId="efa7cb48-a8cf-4eb9-8c4c-bc920a5f3791" providerId="ADAL" clId="{95661B3F-C375-5747-A6FC-4EB520939825}" dt="2023-11-27T23:52:25.164" v="939"/>
          <ac:spMkLst>
            <pc:docMk/>
            <pc:sldMk cId="221625372" sldId="267"/>
            <ac:spMk id="25" creationId="{E8A8EAB8-D2FF-444D-B34B-7D32F106AD0E}"/>
          </ac:spMkLst>
        </pc:spChg>
        <pc:cxnChg chg="add del">
          <ac:chgData name="Kim, Hyun Ho" userId="efa7cb48-a8cf-4eb9-8c4c-bc920a5f3791" providerId="ADAL" clId="{95661B3F-C375-5747-A6FC-4EB520939825}" dt="2023-11-27T23:52:25.164" v="939"/>
          <ac:cxnSpMkLst>
            <pc:docMk/>
            <pc:sldMk cId="221625372" sldId="267"/>
            <ac:cxnSpMk id="27" creationId="{EEA38897-7BA3-4408-8083-3235339C4A60}"/>
          </ac:cxnSpMkLst>
        </pc:cxnChg>
        <pc:cxnChg chg="add del">
          <ac:chgData name="Kim, Hyun Ho" userId="efa7cb48-a8cf-4eb9-8c4c-bc920a5f3791" providerId="ADAL" clId="{95661B3F-C375-5747-A6FC-4EB520939825}" dt="2023-11-27T23:52:25.164" v="939"/>
          <ac:cxnSpMkLst>
            <pc:docMk/>
            <pc:sldMk cId="221625372" sldId="267"/>
            <ac:cxnSpMk id="29" creationId="{F11AD06B-AB20-4097-8606-5DA00DBACE88}"/>
          </ac:cxnSpMkLst>
        </pc:cxnChg>
      </pc:sldChg>
      <pc:sldChg chg="addSp delSp modSp add mod ord modNotesTx">
        <pc:chgData name="Kim, Hyun Ho" userId="efa7cb48-a8cf-4eb9-8c4c-bc920a5f3791" providerId="ADAL" clId="{95661B3F-C375-5747-A6FC-4EB520939825}" dt="2023-11-30T16:37:13.993" v="9420" actId="20577"/>
        <pc:sldMkLst>
          <pc:docMk/>
          <pc:sldMk cId="2610684485" sldId="267"/>
        </pc:sldMkLst>
        <pc:spChg chg="mod">
          <ac:chgData name="Kim, Hyun Ho" userId="efa7cb48-a8cf-4eb9-8c4c-bc920a5f3791" providerId="ADAL" clId="{95661B3F-C375-5747-A6FC-4EB520939825}" dt="2023-11-30T05:28:04.599" v="9078" actId="14100"/>
          <ac:spMkLst>
            <pc:docMk/>
            <pc:sldMk cId="2610684485" sldId="267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16:37:13.993" v="9420" actId="20577"/>
          <ac:spMkLst>
            <pc:docMk/>
            <pc:sldMk cId="2610684485" sldId="267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27T23:58:44.984" v="1229"/>
          <ac:spMkLst>
            <pc:docMk/>
            <pc:sldMk cId="2610684485" sldId="267"/>
            <ac:spMk id="4" creationId="{4FCC6871-CC0C-0189-3139-25E324BDF7B0}"/>
          </ac:spMkLst>
        </pc:spChg>
        <pc:picChg chg="add del mod">
          <ac:chgData name="Kim, Hyun Ho" userId="efa7cb48-a8cf-4eb9-8c4c-bc920a5f3791" providerId="ADAL" clId="{95661B3F-C375-5747-A6FC-4EB520939825}" dt="2023-11-30T03:58:13.431" v="8022" actId="478"/>
          <ac:picMkLst>
            <pc:docMk/>
            <pc:sldMk cId="2610684485" sldId="267"/>
            <ac:picMk id="4098" creationId="{85DEF4F5-9419-6835-676C-24F73D34EF89}"/>
          </ac:picMkLst>
        </pc:picChg>
        <pc:picChg chg="add mod">
          <ac:chgData name="Kim, Hyun Ho" userId="efa7cb48-a8cf-4eb9-8c4c-bc920a5f3791" providerId="ADAL" clId="{95661B3F-C375-5747-A6FC-4EB520939825}" dt="2023-11-30T03:59:34.382" v="8025" actId="1076"/>
          <ac:picMkLst>
            <pc:docMk/>
            <pc:sldMk cId="2610684485" sldId="267"/>
            <ac:picMk id="4100" creationId="{715B45A4-715C-0229-49C3-880FC8483A0A}"/>
          </ac:picMkLst>
        </pc:picChg>
      </pc:sldChg>
      <pc:sldChg chg="addSp delSp modSp add del mod ord">
        <pc:chgData name="Kim, Hyun Ho" userId="efa7cb48-a8cf-4eb9-8c4c-bc920a5f3791" providerId="ADAL" clId="{95661B3F-C375-5747-A6FC-4EB520939825}" dt="2023-11-30T05:21:01.633" v="8989" actId="20577"/>
        <pc:sldMkLst>
          <pc:docMk/>
          <pc:sldMk cId="992682223" sldId="268"/>
        </pc:sldMkLst>
        <pc:spChg chg="mod">
          <ac:chgData name="Kim, Hyun Ho" userId="efa7cb48-a8cf-4eb9-8c4c-bc920a5f3791" providerId="ADAL" clId="{95661B3F-C375-5747-A6FC-4EB520939825}" dt="2023-11-30T05:21:01.633" v="8989" actId="20577"/>
          <ac:spMkLst>
            <pc:docMk/>
            <pc:sldMk cId="992682223" sldId="268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27T23:57:17.925" v="1136"/>
          <ac:spMkLst>
            <pc:docMk/>
            <pc:sldMk cId="992682223" sldId="268"/>
            <ac:spMk id="4" creationId="{22F5858C-BBD8-3B59-E7EC-625F099C0336}"/>
          </ac:spMkLst>
        </pc:spChg>
        <pc:spChg chg="del">
          <ac:chgData name="Kim, Hyun Ho" userId="efa7cb48-a8cf-4eb9-8c4c-bc920a5f3791" providerId="ADAL" clId="{95661B3F-C375-5747-A6FC-4EB520939825}" dt="2023-11-27T23:59:34.228" v="1233" actId="26606"/>
          <ac:spMkLst>
            <pc:docMk/>
            <pc:sldMk cId="992682223" sldId="268"/>
            <ac:spMk id="25" creationId="{E8A8EAB8-D2FF-444D-B34B-7D32F106AD0E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34" creationId="{E8A8EAB8-D2FF-444D-B34B-7D32F106AD0E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43" creationId="{8C886788-700E-4D20-9F80-E0E96837A203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45" creationId="{1850674C-4E08-4C62-A3E2-6337FE4F7D86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47" creationId="{BCE4FF05-2B0C-4C97-A9B4-E163085A90E1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49" creationId="{529C2A7A-A6B6-4A56-B11C-8E967D88A60D}"/>
          </ac:spMkLst>
        </pc:spChg>
        <pc:spChg chg="add del">
          <ac:chgData name="Kim, Hyun Ho" userId="efa7cb48-a8cf-4eb9-8c4c-bc920a5f3791" providerId="ADAL" clId="{95661B3F-C375-5747-A6FC-4EB520939825}" dt="2023-11-29T22:08:38.665" v="6306" actId="26606"/>
          <ac:spMkLst>
            <pc:docMk/>
            <pc:sldMk cId="992682223" sldId="268"/>
            <ac:spMk id="51" creationId="{FDBD7205-E536-4134-8768-AC3E1A3C5E59}"/>
          </ac:spMkLst>
        </pc:spChg>
        <pc:picChg chg="add mod">
          <ac:chgData name="Kim, Hyun Ho" userId="efa7cb48-a8cf-4eb9-8c4c-bc920a5f3791" providerId="ADAL" clId="{95661B3F-C375-5747-A6FC-4EB520939825}" dt="2023-11-30T04:01:02.544" v="8036" actId="14100"/>
          <ac:picMkLst>
            <pc:docMk/>
            <pc:sldMk cId="992682223" sldId="268"/>
            <ac:picMk id="4" creationId="{AEABFE70-BE83-6FF4-40C5-280F55663EEE}"/>
          </ac:picMkLst>
        </pc:picChg>
        <pc:picChg chg="add mod ord">
          <ac:chgData name="Kim, Hyun Ho" userId="efa7cb48-a8cf-4eb9-8c4c-bc920a5f3791" providerId="ADAL" clId="{95661B3F-C375-5747-A6FC-4EB520939825}" dt="2023-11-30T04:01:13.811" v="8037" actId="1076"/>
          <ac:picMkLst>
            <pc:docMk/>
            <pc:sldMk cId="992682223" sldId="268"/>
            <ac:picMk id="6" creationId="{4AAA874E-BCE8-8842-4993-5A34D8AA9345}"/>
          </ac:picMkLst>
        </pc:picChg>
        <pc:picChg chg="mod">
          <ac:chgData name="Kim, Hyun Ho" userId="efa7cb48-a8cf-4eb9-8c4c-bc920a5f3791" providerId="ADAL" clId="{95661B3F-C375-5747-A6FC-4EB520939825}" dt="2023-11-29T22:08:38.665" v="6306" actId="26606"/>
          <ac:picMkLst>
            <pc:docMk/>
            <pc:sldMk cId="992682223" sldId="268"/>
            <ac:picMk id="8" creationId="{BFEC8426-CE36-8164-FF3D-1DF27137800E}"/>
          </ac:picMkLst>
        </pc:picChg>
        <pc:cxnChg chg="del">
          <ac:chgData name="Kim, Hyun Ho" userId="efa7cb48-a8cf-4eb9-8c4c-bc920a5f3791" providerId="ADAL" clId="{95661B3F-C375-5747-A6FC-4EB520939825}" dt="2023-11-27T23:59:34.228" v="1233" actId="26606"/>
          <ac:cxnSpMkLst>
            <pc:docMk/>
            <pc:sldMk cId="992682223" sldId="268"/>
            <ac:cxnSpMk id="27" creationId="{EEA38897-7BA3-4408-8083-3235339C4A60}"/>
          </ac:cxnSpMkLst>
        </pc:cxnChg>
        <pc:cxnChg chg="del">
          <ac:chgData name="Kim, Hyun Ho" userId="efa7cb48-a8cf-4eb9-8c4c-bc920a5f3791" providerId="ADAL" clId="{95661B3F-C375-5747-A6FC-4EB520939825}" dt="2023-11-27T23:59:34.228" v="1233" actId="26606"/>
          <ac:cxnSpMkLst>
            <pc:docMk/>
            <pc:sldMk cId="992682223" sldId="268"/>
            <ac:cxnSpMk id="29" creationId="{F11AD06B-AB20-4097-8606-5DA00DBACE88}"/>
          </ac:cxnSpMkLst>
        </pc:cxnChg>
        <pc:cxnChg chg="add del">
          <ac:chgData name="Kim, Hyun Ho" userId="efa7cb48-a8cf-4eb9-8c4c-bc920a5f3791" providerId="ADAL" clId="{95661B3F-C375-5747-A6FC-4EB520939825}" dt="2023-11-29T22:08:38.665" v="6306" actId="26606"/>
          <ac:cxnSpMkLst>
            <pc:docMk/>
            <pc:sldMk cId="992682223" sldId="268"/>
            <ac:cxnSpMk id="36" creationId="{EEA38897-7BA3-4408-8083-3235339C4A60}"/>
          </ac:cxnSpMkLst>
        </pc:cxnChg>
        <pc:cxnChg chg="add del">
          <ac:chgData name="Kim, Hyun Ho" userId="efa7cb48-a8cf-4eb9-8c4c-bc920a5f3791" providerId="ADAL" clId="{95661B3F-C375-5747-A6FC-4EB520939825}" dt="2023-11-29T22:08:38.665" v="6306" actId="26606"/>
          <ac:cxnSpMkLst>
            <pc:docMk/>
            <pc:sldMk cId="992682223" sldId="268"/>
            <ac:cxnSpMk id="38" creationId="{F11AD06B-AB20-4097-8606-5DA00DBACE88}"/>
          </ac:cxnSpMkLst>
        </pc:cxnChg>
      </pc:sldChg>
      <pc:sldChg chg="modSp add mod">
        <pc:chgData name="Kim, Hyun Ho" userId="efa7cb48-a8cf-4eb9-8c4c-bc920a5f3791" providerId="ADAL" clId="{95661B3F-C375-5747-A6FC-4EB520939825}" dt="2023-11-30T16:28:39.759" v="9180" actId="20577"/>
        <pc:sldMkLst>
          <pc:docMk/>
          <pc:sldMk cId="279859668" sldId="269"/>
        </pc:sldMkLst>
        <pc:spChg chg="mod">
          <ac:chgData name="Kim, Hyun Ho" userId="efa7cb48-a8cf-4eb9-8c4c-bc920a5f3791" providerId="ADAL" clId="{95661B3F-C375-5747-A6FC-4EB520939825}" dt="2023-11-30T04:05:08.011" v="8082" actId="20577"/>
          <ac:spMkLst>
            <pc:docMk/>
            <pc:sldMk cId="279859668" sldId="269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16:28:39.759" v="9180" actId="20577"/>
          <ac:spMkLst>
            <pc:docMk/>
            <pc:sldMk cId="279859668" sldId="269"/>
            <ac:spMk id="3" creationId="{651EC7C7-B758-0E2F-2073-491BAF45E62D}"/>
          </ac:spMkLst>
        </pc:spChg>
      </pc:sldChg>
      <pc:sldChg chg="addSp delSp modSp add mod ord">
        <pc:chgData name="Kim, Hyun Ho" userId="efa7cb48-a8cf-4eb9-8c4c-bc920a5f3791" providerId="ADAL" clId="{95661B3F-C375-5747-A6FC-4EB520939825}" dt="2023-11-30T05:19:54.979" v="8976" actId="27636"/>
        <pc:sldMkLst>
          <pc:docMk/>
          <pc:sldMk cId="1951054198" sldId="270"/>
        </pc:sldMkLst>
        <pc:spChg chg="mod">
          <ac:chgData name="Kim, Hyun Ho" userId="efa7cb48-a8cf-4eb9-8c4c-bc920a5f3791" providerId="ADAL" clId="{95661B3F-C375-5747-A6FC-4EB520939825}" dt="2023-11-30T00:41:46.091" v="6323" actId="20577"/>
          <ac:spMkLst>
            <pc:docMk/>
            <pc:sldMk cId="1951054198" sldId="270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19:54.979" v="8976" actId="27636"/>
          <ac:spMkLst>
            <pc:docMk/>
            <pc:sldMk cId="1951054198" sldId="270"/>
            <ac:spMk id="3" creationId="{651EC7C7-B758-0E2F-2073-491BAF45E62D}"/>
          </ac:spMkLst>
        </pc:spChg>
        <pc:picChg chg="add del mod">
          <ac:chgData name="Kim, Hyun Ho" userId="efa7cb48-a8cf-4eb9-8c4c-bc920a5f3791" providerId="ADAL" clId="{95661B3F-C375-5747-A6FC-4EB520939825}" dt="2023-11-29T22:00:12.919" v="6211" actId="478"/>
          <ac:picMkLst>
            <pc:docMk/>
            <pc:sldMk cId="1951054198" sldId="270"/>
            <ac:picMk id="4" creationId="{69CE61F9-84A1-3BF8-9CD7-BD94453CDD18}"/>
          </ac:picMkLst>
        </pc:picChg>
      </pc:sldChg>
      <pc:sldChg chg="modSp add del mod">
        <pc:chgData name="Kim, Hyun Ho" userId="efa7cb48-a8cf-4eb9-8c4c-bc920a5f3791" providerId="ADAL" clId="{95661B3F-C375-5747-A6FC-4EB520939825}" dt="2023-11-27T23:58:17.008" v="1190" actId="2696"/>
        <pc:sldMkLst>
          <pc:docMk/>
          <pc:sldMk cId="2248175062" sldId="270"/>
        </pc:sldMkLst>
        <pc:spChg chg="mod">
          <ac:chgData name="Kim, Hyun Ho" userId="efa7cb48-a8cf-4eb9-8c4c-bc920a5f3791" providerId="ADAL" clId="{95661B3F-C375-5747-A6FC-4EB520939825}" dt="2023-11-27T23:58:04.108" v="1160" actId="20577"/>
          <ac:spMkLst>
            <pc:docMk/>
            <pc:sldMk cId="2248175062" sldId="270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27T23:58:12.692" v="1189" actId="20577"/>
          <ac:spMkLst>
            <pc:docMk/>
            <pc:sldMk cId="2248175062" sldId="270"/>
            <ac:spMk id="3" creationId="{651EC7C7-B758-0E2F-2073-491BAF45E62D}"/>
          </ac:spMkLst>
        </pc:spChg>
      </pc:sldChg>
      <pc:sldChg chg="modSp add mod ord">
        <pc:chgData name="Kim, Hyun Ho" userId="efa7cb48-a8cf-4eb9-8c4c-bc920a5f3791" providerId="ADAL" clId="{95661B3F-C375-5747-A6FC-4EB520939825}" dt="2023-11-30T05:24:51.217" v="9064" actId="12"/>
        <pc:sldMkLst>
          <pc:docMk/>
          <pc:sldMk cId="4010296846" sldId="271"/>
        </pc:sldMkLst>
        <pc:spChg chg="mod">
          <ac:chgData name="Kim, Hyun Ho" userId="efa7cb48-a8cf-4eb9-8c4c-bc920a5f3791" providerId="ADAL" clId="{95661B3F-C375-5747-A6FC-4EB520939825}" dt="2023-11-29T22:01:50.467" v="6229"/>
          <ac:spMkLst>
            <pc:docMk/>
            <pc:sldMk cId="4010296846" sldId="271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24:51.217" v="9064" actId="12"/>
          <ac:spMkLst>
            <pc:docMk/>
            <pc:sldMk cId="4010296846" sldId="271"/>
            <ac:spMk id="3" creationId="{651EC7C7-B758-0E2F-2073-491BAF45E62D}"/>
          </ac:spMkLst>
        </pc:spChg>
        <pc:picChg chg="mod">
          <ac:chgData name="Kim, Hyun Ho" userId="efa7cb48-a8cf-4eb9-8c4c-bc920a5f3791" providerId="ADAL" clId="{95661B3F-C375-5747-A6FC-4EB520939825}" dt="2023-11-30T05:23:09.244" v="9050" actId="1076"/>
          <ac:picMkLst>
            <pc:docMk/>
            <pc:sldMk cId="4010296846" sldId="271"/>
            <ac:picMk id="4" creationId="{69CE61F9-84A1-3BF8-9CD7-BD94453CDD18}"/>
          </ac:picMkLst>
        </pc:picChg>
        <pc:picChg chg="mod">
          <ac:chgData name="Kim, Hyun Ho" userId="efa7cb48-a8cf-4eb9-8c4c-bc920a5f3791" providerId="ADAL" clId="{95661B3F-C375-5747-A6FC-4EB520939825}" dt="2023-11-30T05:24:34.563" v="9062" actId="1076"/>
          <ac:picMkLst>
            <pc:docMk/>
            <pc:sldMk cId="4010296846" sldId="271"/>
            <ac:picMk id="8" creationId="{C38DFFDD-227D-A2B7-DA60-7D742BA4CE61}"/>
          </ac:picMkLst>
        </pc:picChg>
      </pc:sldChg>
      <pc:sldChg chg="addSp delSp modSp add del mod modAnim">
        <pc:chgData name="Kim, Hyun Ho" userId="efa7cb48-a8cf-4eb9-8c4c-bc920a5f3791" providerId="ADAL" clId="{95661B3F-C375-5747-A6FC-4EB520939825}" dt="2023-11-30T04:29:42.698" v="8461" actId="403"/>
        <pc:sldMkLst>
          <pc:docMk/>
          <pc:sldMk cId="1271413079" sldId="272"/>
        </pc:sldMkLst>
        <pc:spChg chg="mod">
          <ac:chgData name="Kim, Hyun Ho" userId="efa7cb48-a8cf-4eb9-8c4c-bc920a5f3791" providerId="ADAL" clId="{95661B3F-C375-5747-A6FC-4EB520939825}" dt="2023-11-30T04:29:12.838" v="8459" actId="14100"/>
          <ac:spMkLst>
            <pc:docMk/>
            <pc:sldMk cId="1271413079" sldId="272"/>
            <ac:spMk id="2" creationId="{9FBC2CB3-665D-3D06-DC84-9835EA471C2B}"/>
          </ac:spMkLst>
        </pc:spChg>
        <pc:spChg chg="del mod">
          <ac:chgData name="Kim, Hyun Ho" userId="efa7cb48-a8cf-4eb9-8c4c-bc920a5f3791" providerId="ADAL" clId="{95661B3F-C375-5747-A6FC-4EB520939825}" dt="2023-11-28T18:29:56.479" v="4587"/>
          <ac:spMkLst>
            <pc:docMk/>
            <pc:sldMk cId="1271413079" sldId="272"/>
            <ac:spMk id="3" creationId="{651EC7C7-B758-0E2F-2073-491BAF45E62D}"/>
          </ac:spMkLst>
        </pc:spChg>
        <pc:spChg chg="add mod">
          <ac:chgData name="Kim, Hyun Ho" userId="efa7cb48-a8cf-4eb9-8c4c-bc920a5f3791" providerId="ADAL" clId="{95661B3F-C375-5747-A6FC-4EB520939825}" dt="2023-11-28T19:07:28.165" v="5037" actId="208"/>
          <ac:spMkLst>
            <pc:docMk/>
            <pc:sldMk cId="1271413079" sldId="272"/>
            <ac:spMk id="6" creationId="{49451E49-54CC-27AD-D864-9FB0CCE57AB7}"/>
          </ac:spMkLst>
        </pc:spChg>
        <pc:spChg chg="del">
          <ac:chgData name="Kim, Hyun Ho" userId="efa7cb48-a8cf-4eb9-8c4c-bc920a5f3791" providerId="ADAL" clId="{95661B3F-C375-5747-A6FC-4EB520939825}" dt="2023-11-28T18:30:03.384" v="4590" actId="26606"/>
          <ac:spMkLst>
            <pc:docMk/>
            <pc:sldMk cId="1271413079" sldId="272"/>
            <ac:spMk id="25" creationId="{E8A8EAB8-D2FF-444D-B34B-7D32F106AD0E}"/>
          </ac:spMkLst>
        </pc:spChg>
        <pc:spChg chg="add mod">
          <ac:chgData name="Kim, Hyun Ho" userId="efa7cb48-a8cf-4eb9-8c4c-bc920a5f3791" providerId="ADAL" clId="{95661B3F-C375-5747-A6FC-4EB520939825}" dt="2023-11-30T04:29:42.698" v="8461" actId="403"/>
          <ac:spMkLst>
            <pc:docMk/>
            <pc:sldMk cId="1271413079" sldId="272"/>
            <ac:spMk id="33" creationId="{9BCAAC06-6E9E-FF6E-B022-C15A4455CD21}"/>
          </ac:spMkLst>
        </pc:spChg>
        <pc:spChg chg="add">
          <ac:chgData name="Kim, Hyun Ho" userId="efa7cb48-a8cf-4eb9-8c4c-bc920a5f3791" providerId="ADAL" clId="{95661B3F-C375-5747-A6FC-4EB520939825}" dt="2023-11-28T18:30:03.384" v="4590" actId="26606"/>
          <ac:spMkLst>
            <pc:docMk/>
            <pc:sldMk cId="1271413079" sldId="272"/>
            <ac:spMk id="36" creationId="{E8A8EAB8-D2FF-444D-B34B-7D32F106AD0E}"/>
          </ac:spMkLst>
        </pc:spChg>
        <pc:picChg chg="add mod">
          <ac:chgData name="Kim, Hyun Ho" userId="efa7cb48-a8cf-4eb9-8c4c-bc920a5f3791" providerId="ADAL" clId="{95661B3F-C375-5747-A6FC-4EB520939825}" dt="2023-11-28T19:07:41.820" v="5038" actId="1076"/>
          <ac:picMkLst>
            <pc:docMk/>
            <pc:sldMk cId="1271413079" sldId="272"/>
            <ac:picMk id="5" creationId="{2132EDA8-2651-3649-D3BC-545E253B9314}"/>
          </ac:picMkLst>
        </pc:picChg>
        <pc:cxnChg chg="del">
          <ac:chgData name="Kim, Hyun Ho" userId="efa7cb48-a8cf-4eb9-8c4c-bc920a5f3791" providerId="ADAL" clId="{95661B3F-C375-5747-A6FC-4EB520939825}" dt="2023-11-28T18:30:03.384" v="4590" actId="26606"/>
          <ac:cxnSpMkLst>
            <pc:docMk/>
            <pc:sldMk cId="1271413079" sldId="272"/>
            <ac:cxnSpMk id="27" creationId="{EEA38897-7BA3-4408-8083-3235339C4A60}"/>
          </ac:cxnSpMkLst>
        </pc:cxnChg>
        <pc:cxnChg chg="del">
          <ac:chgData name="Kim, Hyun Ho" userId="efa7cb48-a8cf-4eb9-8c4c-bc920a5f3791" providerId="ADAL" clId="{95661B3F-C375-5747-A6FC-4EB520939825}" dt="2023-11-28T18:30:03.384" v="4590" actId="26606"/>
          <ac:cxnSpMkLst>
            <pc:docMk/>
            <pc:sldMk cId="1271413079" sldId="272"/>
            <ac:cxnSpMk id="29" creationId="{F11AD06B-AB20-4097-8606-5DA00DBACE88}"/>
          </ac:cxnSpMkLst>
        </pc:cxnChg>
        <pc:cxnChg chg="add">
          <ac:chgData name="Kim, Hyun Ho" userId="efa7cb48-a8cf-4eb9-8c4c-bc920a5f3791" providerId="ADAL" clId="{95661B3F-C375-5747-A6FC-4EB520939825}" dt="2023-11-28T18:30:03.384" v="4590" actId="26606"/>
          <ac:cxnSpMkLst>
            <pc:docMk/>
            <pc:sldMk cId="1271413079" sldId="272"/>
            <ac:cxnSpMk id="38" creationId="{EEA38897-7BA3-4408-8083-3235339C4A60}"/>
          </ac:cxnSpMkLst>
        </pc:cxnChg>
        <pc:cxnChg chg="add">
          <ac:chgData name="Kim, Hyun Ho" userId="efa7cb48-a8cf-4eb9-8c4c-bc920a5f3791" providerId="ADAL" clId="{95661B3F-C375-5747-A6FC-4EB520939825}" dt="2023-11-28T18:30:03.384" v="4590" actId="26606"/>
          <ac:cxnSpMkLst>
            <pc:docMk/>
            <pc:sldMk cId="1271413079" sldId="272"/>
            <ac:cxnSpMk id="40" creationId="{F11AD06B-AB20-4097-8606-5DA00DBACE88}"/>
          </ac:cxnSpMkLst>
        </pc:cxnChg>
      </pc:sldChg>
      <pc:sldChg chg="delSp modSp add mod ord">
        <pc:chgData name="Kim, Hyun Ho" userId="efa7cb48-a8cf-4eb9-8c4c-bc920a5f3791" providerId="ADAL" clId="{95661B3F-C375-5747-A6FC-4EB520939825}" dt="2023-11-29T22:04:02.899" v="6259" actId="1076"/>
        <pc:sldMkLst>
          <pc:docMk/>
          <pc:sldMk cId="1767965660" sldId="273"/>
        </pc:sldMkLst>
        <pc:spChg chg="mod">
          <ac:chgData name="Kim, Hyun Ho" userId="efa7cb48-a8cf-4eb9-8c4c-bc920a5f3791" providerId="ADAL" clId="{95661B3F-C375-5747-A6FC-4EB520939825}" dt="2023-11-29T22:03:05.516" v="6240" actId="20577"/>
          <ac:spMkLst>
            <pc:docMk/>
            <pc:sldMk cId="1767965660" sldId="273"/>
            <ac:spMk id="2" creationId="{9FBC2CB3-665D-3D06-DC84-9835EA471C2B}"/>
          </ac:spMkLst>
        </pc:spChg>
        <pc:spChg chg="del mod">
          <ac:chgData name="Kim, Hyun Ho" userId="efa7cb48-a8cf-4eb9-8c4c-bc920a5f3791" providerId="ADAL" clId="{95661B3F-C375-5747-A6FC-4EB520939825}" dt="2023-11-29T22:03:09.545" v="6241" actId="478"/>
          <ac:spMkLst>
            <pc:docMk/>
            <pc:sldMk cId="1767965660" sldId="273"/>
            <ac:spMk id="3" creationId="{651EC7C7-B758-0E2F-2073-491BAF45E62D}"/>
          </ac:spMkLst>
        </pc:spChg>
        <pc:spChg chg="mod">
          <ac:chgData name="Kim, Hyun Ho" userId="efa7cb48-a8cf-4eb9-8c4c-bc920a5f3791" providerId="ADAL" clId="{95661B3F-C375-5747-A6FC-4EB520939825}" dt="2023-11-29T22:03:13.462" v="6242" actId="1076"/>
          <ac:spMkLst>
            <pc:docMk/>
            <pc:sldMk cId="1767965660" sldId="273"/>
            <ac:spMk id="10" creationId="{E609D058-4051-E409-C55C-CA8B0261F882}"/>
          </ac:spMkLst>
        </pc:spChg>
        <pc:spChg chg="mod">
          <ac:chgData name="Kim, Hyun Ho" userId="efa7cb48-a8cf-4eb9-8c4c-bc920a5f3791" providerId="ADAL" clId="{95661B3F-C375-5747-A6FC-4EB520939825}" dt="2023-11-29T22:04:02.899" v="6259" actId="1076"/>
          <ac:spMkLst>
            <pc:docMk/>
            <pc:sldMk cId="1767965660" sldId="273"/>
            <ac:spMk id="12" creationId="{45687CD7-6973-AF0B-F00F-BD4C7450EEB8}"/>
          </ac:spMkLst>
        </pc:spChg>
        <pc:picChg chg="mod">
          <ac:chgData name="Kim, Hyun Ho" userId="efa7cb48-a8cf-4eb9-8c4c-bc920a5f3791" providerId="ADAL" clId="{95661B3F-C375-5747-A6FC-4EB520939825}" dt="2023-11-29T21:44:12.969" v="6206" actId="1076"/>
          <ac:picMkLst>
            <pc:docMk/>
            <pc:sldMk cId="1767965660" sldId="273"/>
            <ac:picMk id="5" creationId="{A58850A8-DD85-8D49-05FF-D6A30AF51091}"/>
          </ac:picMkLst>
        </pc:picChg>
        <pc:picChg chg="del">
          <ac:chgData name="Kim, Hyun Ho" userId="efa7cb48-a8cf-4eb9-8c4c-bc920a5f3791" providerId="ADAL" clId="{95661B3F-C375-5747-A6FC-4EB520939825}" dt="2023-11-28T18:41:20.581" v="4780" actId="478"/>
          <ac:picMkLst>
            <pc:docMk/>
            <pc:sldMk cId="1767965660" sldId="273"/>
            <ac:picMk id="6" creationId="{4AAA874E-BCE8-8842-4993-5A34D8AA9345}"/>
          </ac:picMkLst>
        </pc:picChg>
        <pc:picChg chg="mod">
          <ac:chgData name="Kim, Hyun Ho" userId="efa7cb48-a8cf-4eb9-8c4c-bc920a5f3791" providerId="ADAL" clId="{95661B3F-C375-5747-A6FC-4EB520939825}" dt="2023-11-29T21:44:14.269" v="6207" actId="1076"/>
          <ac:picMkLst>
            <pc:docMk/>
            <pc:sldMk cId="1767965660" sldId="273"/>
            <ac:picMk id="7" creationId="{14C54351-8B16-D6AB-CF9F-DA37951CB2F9}"/>
          </ac:picMkLst>
        </pc:picChg>
        <pc:picChg chg="mod">
          <ac:chgData name="Kim, Hyun Ho" userId="efa7cb48-a8cf-4eb9-8c4c-bc920a5f3791" providerId="ADAL" clId="{95661B3F-C375-5747-A6FC-4EB520939825}" dt="2023-11-29T22:03:43.522" v="6254" actId="1076"/>
          <ac:picMkLst>
            <pc:docMk/>
            <pc:sldMk cId="1767965660" sldId="273"/>
            <ac:picMk id="8" creationId="{41D841BB-8DF4-A989-C838-34F02A765957}"/>
          </ac:picMkLst>
        </pc:picChg>
        <pc:picChg chg="mod">
          <ac:chgData name="Kim, Hyun Ho" userId="efa7cb48-a8cf-4eb9-8c4c-bc920a5f3791" providerId="ADAL" clId="{95661B3F-C375-5747-A6FC-4EB520939825}" dt="2023-11-29T22:03:48.072" v="6256" actId="1076"/>
          <ac:picMkLst>
            <pc:docMk/>
            <pc:sldMk cId="1767965660" sldId="273"/>
            <ac:picMk id="9" creationId="{FD73334C-1A4B-2F2E-8D45-0251AC991A60}"/>
          </ac:picMkLst>
        </pc:picChg>
        <pc:picChg chg="mod">
          <ac:chgData name="Kim, Hyun Ho" userId="efa7cb48-a8cf-4eb9-8c4c-bc920a5f3791" providerId="ADAL" clId="{95661B3F-C375-5747-A6FC-4EB520939825}" dt="2023-11-29T22:03:14.406" v="6243" actId="1076"/>
          <ac:picMkLst>
            <pc:docMk/>
            <pc:sldMk cId="1767965660" sldId="273"/>
            <ac:picMk id="15" creationId="{420AAE6A-185F-EE2D-3B03-D830E25B7F0D}"/>
          </ac:picMkLst>
        </pc:picChg>
        <pc:picChg chg="mod">
          <ac:chgData name="Kim, Hyun Ho" userId="efa7cb48-a8cf-4eb9-8c4c-bc920a5f3791" providerId="ADAL" clId="{95661B3F-C375-5747-A6FC-4EB520939825}" dt="2023-11-29T22:03:59.819" v="6258" actId="1076"/>
          <ac:picMkLst>
            <pc:docMk/>
            <pc:sldMk cId="1767965660" sldId="273"/>
            <ac:picMk id="18" creationId="{77509E28-BF1D-1BA7-6E28-02A3D686EFC9}"/>
          </ac:picMkLst>
        </pc:picChg>
      </pc:sldChg>
      <pc:sldChg chg="addSp delSp modSp add mod modAnim modNotesTx">
        <pc:chgData name="Kim, Hyun Ho" userId="efa7cb48-a8cf-4eb9-8c4c-bc920a5f3791" providerId="ADAL" clId="{95661B3F-C375-5747-A6FC-4EB520939825}" dt="2023-11-30T05:13:28.383" v="8936"/>
        <pc:sldMkLst>
          <pc:docMk/>
          <pc:sldMk cId="21628790" sldId="274"/>
        </pc:sldMkLst>
        <pc:spChg chg="mod">
          <ac:chgData name="Kim, Hyun Ho" userId="efa7cb48-a8cf-4eb9-8c4c-bc920a5f3791" providerId="ADAL" clId="{95661B3F-C375-5747-A6FC-4EB520939825}" dt="2023-11-30T05:11:33.224" v="8900" actId="14100"/>
          <ac:spMkLst>
            <pc:docMk/>
            <pc:sldMk cId="21628790" sldId="274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13:10.909" v="8930" actId="20577"/>
          <ac:spMkLst>
            <pc:docMk/>
            <pc:sldMk cId="21628790" sldId="274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28T20:09:34.863" v="5670" actId="478"/>
          <ac:spMkLst>
            <pc:docMk/>
            <pc:sldMk cId="21628790" sldId="274"/>
            <ac:spMk id="4" creationId="{3F6145C8-C019-5150-F66D-D995561C1FEE}"/>
          </ac:spMkLst>
        </pc:spChg>
        <pc:spChg chg="del mod">
          <ac:chgData name="Kim, Hyun Ho" userId="efa7cb48-a8cf-4eb9-8c4c-bc920a5f3791" providerId="ADAL" clId="{95661B3F-C375-5747-A6FC-4EB520939825}" dt="2023-11-28T20:09:53.395" v="5673" actId="478"/>
          <ac:spMkLst>
            <pc:docMk/>
            <pc:sldMk cId="21628790" sldId="274"/>
            <ac:spMk id="5" creationId="{90561157-F7E1-9D77-7AAD-1BA36889A667}"/>
          </ac:spMkLst>
        </pc:spChg>
        <pc:spChg chg="add del mod">
          <ac:chgData name="Kim, Hyun Ho" userId="efa7cb48-a8cf-4eb9-8c4c-bc920a5f3791" providerId="ADAL" clId="{95661B3F-C375-5747-A6FC-4EB520939825}" dt="2023-11-28T20:09:08.247" v="5660"/>
          <ac:spMkLst>
            <pc:docMk/>
            <pc:sldMk cId="21628790" sldId="274"/>
            <ac:spMk id="6" creationId="{072C3360-82F5-A65B-25D7-645AE5E2F7D7}"/>
          </ac:spMkLst>
        </pc:spChg>
        <pc:spChg chg="add mod">
          <ac:chgData name="Kim, Hyun Ho" userId="efa7cb48-a8cf-4eb9-8c4c-bc920a5f3791" providerId="ADAL" clId="{95661B3F-C375-5747-A6FC-4EB520939825}" dt="2023-11-30T05:11:46.705" v="8905" actId="1076"/>
          <ac:spMkLst>
            <pc:docMk/>
            <pc:sldMk cId="21628790" sldId="274"/>
            <ac:spMk id="11" creationId="{B1A43C89-0B33-9D1F-F67E-9ED3146FB861}"/>
          </ac:spMkLst>
        </pc:spChg>
        <pc:spChg chg="add mod">
          <ac:chgData name="Kim, Hyun Ho" userId="efa7cb48-a8cf-4eb9-8c4c-bc920a5f3791" providerId="ADAL" clId="{95661B3F-C375-5747-A6FC-4EB520939825}" dt="2023-11-30T05:11:43.286" v="8904" actId="1076"/>
          <ac:spMkLst>
            <pc:docMk/>
            <pc:sldMk cId="21628790" sldId="274"/>
            <ac:spMk id="12" creationId="{37EFB4E8-BFD7-D5D1-0F85-567FC5E4FE65}"/>
          </ac:spMkLst>
        </pc:spChg>
        <pc:picChg chg="del">
          <ac:chgData name="Kim, Hyun Ho" userId="efa7cb48-a8cf-4eb9-8c4c-bc920a5f3791" providerId="ADAL" clId="{95661B3F-C375-5747-A6FC-4EB520939825}" dt="2023-11-28T18:34:02.997" v="4771" actId="478"/>
          <ac:picMkLst>
            <pc:docMk/>
            <pc:sldMk cId="21628790" sldId="274"/>
            <ac:picMk id="4" creationId="{A12DC0D9-916F-FF98-DF1D-F18652C6F08B}"/>
          </ac:picMkLst>
        </pc:picChg>
        <pc:picChg chg="add del mod">
          <ac:chgData name="Kim, Hyun Ho" userId="efa7cb48-a8cf-4eb9-8c4c-bc920a5f3791" providerId="ADAL" clId="{95661B3F-C375-5747-A6FC-4EB520939825}" dt="2023-11-28T18:39:03.129" v="4779" actId="478"/>
          <ac:picMkLst>
            <pc:docMk/>
            <pc:sldMk cId="21628790" sldId="274"/>
            <ac:picMk id="7" creationId="{7F5556A0-BC00-7A86-FCEE-A0C706AA33E4}"/>
          </ac:picMkLst>
        </pc:picChg>
        <pc:picChg chg="add mod">
          <ac:chgData name="Kim, Hyun Ho" userId="efa7cb48-a8cf-4eb9-8c4c-bc920a5f3791" providerId="ADAL" clId="{95661B3F-C375-5747-A6FC-4EB520939825}" dt="2023-11-28T20:10:24.664" v="5682" actId="1076"/>
          <ac:picMkLst>
            <pc:docMk/>
            <pc:sldMk cId="21628790" sldId="274"/>
            <ac:picMk id="7" creationId="{830E3B79-FE6A-F13B-13A7-5EA0138ADF8A}"/>
          </ac:picMkLst>
        </pc:picChg>
        <pc:picChg chg="add mod">
          <ac:chgData name="Kim, Hyun Ho" userId="efa7cb48-a8cf-4eb9-8c4c-bc920a5f3791" providerId="ADAL" clId="{95661B3F-C375-5747-A6FC-4EB520939825}" dt="2023-11-28T20:10:21.158" v="5681" actId="1076"/>
          <ac:picMkLst>
            <pc:docMk/>
            <pc:sldMk cId="21628790" sldId="274"/>
            <ac:picMk id="8" creationId="{D487536F-E2F8-F856-A560-844B5138A6BA}"/>
          </ac:picMkLst>
        </pc:picChg>
        <pc:picChg chg="add mod">
          <ac:chgData name="Kim, Hyun Ho" userId="efa7cb48-a8cf-4eb9-8c4c-bc920a5f3791" providerId="ADAL" clId="{95661B3F-C375-5747-A6FC-4EB520939825}" dt="2023-11-30T05:11:36.740" v="8901" actId="1076"/>
          <ac:picMkLst>
            <pc:docMk/>
            <pc:sldMk cId="21628790" sldId="274"/>
            <ac:picMk id="9" creationId="{4AE42542-C2CB-284E-BDE7-C4D25BAED641}"/>
          </ac:picMkLst>
        </pc:picChg>
        <pc:picChg chg="add mod">
          <ac:chgData name="Kim, Hyun Ho" userId="efa7cb48-a8cf-4eb9-8c4c-bc920a5f3791" providerId="ADAL" clId="{95661B3F-C375-5747-A6FC-4EB520939825}" dt="2023-11-30T05:11:40.061" v="8903" actId="1076"/>
          <ac:picMkLst>
            <pc:docMk/>
            <pc:sldMk cId="21628790" sldId="274"/>
            <ac:picMk id="10" creationId="{9DD2DF58-1139-8DD1-C0F0-558444157141}"/>
          </ac:picMkLst>
        </pc:picChg>
      </pc:sldChg>
      <pc:sldChg chg="addSp delSp modSp add del mod ord delAnim modAnim">
        <pc:chgData name="Kim, Hyun Ho" userId="efa7cb48-a8cf-4eb9-8c4c-bc920a5f3791" providerId="ADAL" clId="{95661B3F-C375-5747-A6FC-4EB520939825}" dt="2023-11-28T20:10:45.085" v="5689" actId="2696"/>
        <pc:sldMkLst>
          <pc:docMk/>
          <pc:sldMk cId="1588465667" sldId="275"/>
        </pc:sldMkLst>
        <pc:spChg chg="mod">
          <ac:chgData name="Kim, Hyun Ho" userId="efa7cb48-a8cf-4eb9-8c4c-bc920a5f3791" providerId="ADAL" clId="{95661B3F-C375-5747-A6FC-4EB520939825}" dt="2023-11-28T19:46:35.169" v="5367" actId="20577"/>
          <ac:spMkLst>
            <pc:docMk/>
            <pc:sldMk cId="1588465667" sldId="275"/>
            <ac:spMk id="2" creationId="{9FBC2CB3-665D-3D06-DC84-9835EA471C2B}"/>
          </ac:spMkLst>
        </pc:spChg>
        <pc:spChg chg="del mod">
          <ac:chgData name="Kim, Hyun Ho" userId="efa7cb48-a8cf-4eb9-8c4c-bc920a5f3791" providerId="ADAL" clId="{95661B3F-C375-5747-A6FC-4EB520939825}" dt="2023-11-28T20:08:55.494" v="5651" actId="21"/>
          <ac:spMkLst>
            <pc:docMk/>
            <pc:sldMk cId="1588465667" sldId="275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28T20:10:34.347" v="5686" actId="21"/>
          <ac:spMkLst>
            <pc:docMk/>
            <pc:sldMk cId="1588465667" sldId="275"/>
            <ac:spMk id="8" creationId="{D2A11463-C175-A920-45C0-FF9D85940C6C}"/>
          </ac:spMkLst>
        </pc:spChg>
        <pc:spChg chg="add del mod">
          <ac:chgData name="Kim, Hyun Ho" userId="efa7cb48-a8cf-4eb9-8c4c-bc920a5f3791" providerId="ADAL" clId="{95661B3F-C375-5747-A6FC-4EB520939825}" dt="2023-11-28T20:10:34.347" v="5686" actId="21"/>
          <ac:spMkLst>
            <pc:docMk/>
            <pc:sldMk cId="1588465667" sldId="275"/>
            <ac:spMk id="9" creationId="{1D449600-0683-6F52-CA75-09C95C50E53B}"/>
          </ac:spMkLst>
        </pc:spChg>
        <pc:spChg chg="add del mod">
          <ac:chgData name="Kim, Hyun Ho" userId="efa7cb48-a8cf-4eb9-8c4c-bc920a5f3791" providerId="ADAL" clId="{95661B3F-C375-5747-A6FC-4EB520939825}" dt="2023-11-28T20:10:31.306" v="5685" actId="478"/>
          <ac:spMkLst>
            <pc:docMk/>
            <pc:sldMk cId="1588465667" sldId="275"/>
            <ac:spMk id="11" creationId="{19E24A2E-063A-41D5-B7D6-D0DB8272217B}"/>
          </ac:spMkLst>
        </pc:spChg>
        <pc:picChg chg="add del mod">
          <ac:chgData name="Kim, Hyun Ho" userId="efa7cb48-a8cf-4eb9-8c4c-bc920a5f3791" providerId="ADAL" clId="{95661B3F-C375-5747-A6FC-4EB520939825}" dt="2023-11-28T20:10:08.749" v="5675" actId="21"/>
          <ac:picMkLst>
            <pc:docMk/>
            <pc:sldMk cId="1588465667" sldId="275"/>
            <ac:picMk id="4" creationId="{D85F75CC-47C2-BCEF-22F8-7C21EBCACC56}"/>
          </ac:picMkLst>
        </pc:picChg>
        <pc:picChg chg="add del mod">
          <ac:chgData name="Kim, Hyun Ho" userId="efa7cb48-a8cf-4eb9-8c4c-bc920a5f3791" providerId="ADAL" clId="{95661B3F-C375-5747-A6FC-4EB520939825}" dt="2023-11-28T20:10:34.347" v="5686" actId="21"/>
          <ac:picMkLst>
            <pc:docMk/>
            <pc:sldMk cId="1588465667" sldId="275"/>
            <ac:picMk id="5" creationId="{B267DE04-2C4B-AFA7-3D53-7A6FFA3C8A4D}"/>
          </ac:picMkLst>
        </pc:picChg>
        <pc:picChg chg="add del mod">
          <ac:chgData name="Kim, Hyun Ho" userId="efa7cb48-a8cf-4eb9-8c4c-bc920a5f3791" providerId="ADAL" clId="{95661B3F-C375-5747-A6FC-4EB520939825}" dt="2023-11-28T20:10:17.916" v="5679" actId="21"/>
          <ac:picMkLst>
            <pc:docMk/>
            <pc:sldMk cId="1588465667" sldId="275"/>
            <ac:picMk id="6" creationId="{38435889-F40B-A226-3283-378A6D189BE9}"/>
          </ac:picMkLst>
        </pc:picChg>
        <pc:picChg chg="add del mod">
          <ac:chgData name="Kim, Hyun Ho" userId="efa7cb48-a8cf-4eb9-8c4c-bc920a5f3791" providerId="ADAL" clId="{95661B3F-C375-5747-A6FC-4EB520939825}" dt="2023-11-28T20:10:34.347" v="5686" actId="21"/>
          <ac:picMkLst>
            <pc:docMk/>
            <pc:sldMk cId="1588465667" sldId="275"/>
            <ac:picMk id="7" creationId="{024FFF8C-ED92-1216-381E-FD10ECCE017A}"/>
          </ac:picMkLst>
        </pc:picChg>
      </pc:sldChg>
      <pc:sldChg chg="addSp delSp modSp add mod setBg modNotesTx">
        <pc:chgData name="Kim, Hyun Ho" userId="efa7cb48-a8cf-4eb9-8c4c-bc920a5f3791" providerId="ADAL" clId="{95661B3F-C375-5747-A6FC-4EB520939825}" dt="2023-11-30T04:39:51.682" v="8533" actId="404"/>
        <pc:sldMkLst>
          <pc:docMk/>
          <pc:sldMk cId="674351658" sldId="276"/>
        </pc:sldMkLst>
        <pc:spChg chg="mod">
          <ac:chgData name="Kim, Hyun Ho" userId="efa7cb48-a8cf-4eb9-8c4c-bc920a5f3791" providerId="ADAL" clId="{95661B3F-C375-5747-A6FC-4EB520939825}" dt="2023-11-30T04:39:51.682" v="8533" actId="404"/>
          <ac:spMkLst>
            <pc:docMk/>
            <pc:sldMk cId="674351658" sldId="276"/>
            <ac:spMk id="2" creationId="{9FBC2CB3-665D-3D06-DC84-9835EA471C2B}"/>
          </ac:spMkLst>
        </pc:spChg>
        <pc:spChg chg="add mod">
          <ac:chgData name="Kim, Hyun Ho" userId="efa7cb48-a8cf-4eb9-8c4c-bc920a5f3791" providerId="ADAL" clId="{95661B3F-C375-5747-A6FC-4EB520939825}" dt="2023-11-30T04:39:29.609" v="8529"/>
          <ac:spMkLst>
            <pc:docMk/>
            <pc:sldMk cId="674351658" sldId="276"/>
            <ac:spMk id="3" creationId="{ADE9581B-71CD-CBF1-F6AE-D5F37E0E2B9E}"/>
          </ac:spMkLst>
        </pc:spChg>
        <pc:spChg chg="add del">
          <ac:chgData name="Kim, Hyun Ho" userId="efa7cb48-a8cf-4eb9-8c4c-bc920a5f3791" providerId="ADAL" clId="{95661B3F-C375-5747-A6FC-4EB520939825}" dt="2023-11-28T19:03:57.848" v="4977" actId="22"/>
          <ac:spMkLst>
            <pc:docMk/>
            <pc:sldMk cId="674351658" sldId="276"/>
            <ac:spMk id="4" creationId="{64E8AFE2-7E78-D460-3627-DE552709D072}"/>
          </ac:spMkLst>
        </pc:spChg>
        <pc:spChg chg="add del mod">
          <ac:chgData name="Kim, Hyun Ho" userId="efa7cb48-a8cf-4eb9-8c4c-bc920a5f3791" providerId="ADAL" clId="{95661B3F-C375-5747-A6FC-4EB520939825}" dt="2023-11-28T19:05:02.244" v="5003"/>
          <ac:spMkLst>
            <pc:docMk/>
            <pc:sldMk cId="674351658" sldId="276"/>
            <ac:spMk id="8" creationId="{52BDC767-BE03-5DA6-7CB6-B437EF20F0D9}"/>
          </ac:spMkLst>
        </pc:spChg>
        <pc:spChg chg="add del mod">
          <ac:chgData name="Kim, Hyun Ho" userId="efa7cb48-a8cf-4eb9-8c4c-bc920a5f3791" providerId="ADAL" clId="{95661B3F-C375-5747-A6FC-4EB520939825}" dt="2023-11-28T19:05:03.539" v="5005"/>
          <ac:spMkLst>
            <pc:docMk/>
            <pc:sldMk cId="674351658" sldId="276"/>
            <ac:spMk id="9" creationId="{C02EC584-7904-CBB7-6702-E3F368BE3623}"/>
          </ac:spMkLst>
        </pc:spChg>
        <pc:spChg chg="add del mod">
          <ac:chgData name="Kim, Hyun Ho" userId="efa7cb48-a8cf-4eb9-8c4c-bc920a5f3791" providerId="ADAL" clId="{95661B3F-C375-5747-A6FC-4EB520939825}" dt="2023-11-28T19:05:59.817" v="5030"/>
          <ac:spMkLst>
            <pc:docMk/>
            <pc:sldMk cId="674351658" sldId="276"/>
            <ac:spMk id="12" creationId="{95AA7A4D-C032-8DBF-A32D-CF8D64FEBE96}"/>
          </ac:spMkLst>
        </pc:spChg>
        <pc:spChg chg="add del mod">
          <ac:chgData name="Kim, Hyun Ho" userId="efa7cb48-a8cf-4eb9-8c4c-bc920a5f3791" providerId="ADAL" clId="{95661B3F-C375-5747-A6FC-4EB520939825}" dt="2023-11-28T19:05:58.365" v="5028"/>
          <ac:spMkLst>
            <pc:docMk/>
            <pc:sldMk cId="674351658" sldId="276"/>
            <ac:spMk id="13" creationId="{1200CF2B-6F9B-F573-BE87-954F7DFC7E06}"/>
          </ac:spMkLst>
        </pc:spChg>
        <pc:spChg chg="del mod">
          <ac:chgData name="Kim, Hyun Ho" userId="efa7cb48-a8cf-4eb9-8c4c-bc920a5f3791" providerId="ADAL" clId="{95661B3F-C375-5747-A6FC-4EB520939825}" dt="2023-11-28T19:05:38.536" v="5012"/>
          <ac:spMkLst>
            <pc:docMk/>
            <pc:sldMk cId="674351658" sldId="276"/>
            <ac:spMk id="33" creationId="{9BCAAC06-6E9E-FF6E-B022-C15A4455CD21}"/>
          </ac:spMkLst>
        </pc:spChg>
        <pc:spChg chg="del">
          <ac:chgData name="Kim, Hyun Ho" userId="efa7cb48-a8cf-4eb9-8c4c-bc920a5f3791" providerId="ADAL" clId="{95661B3F-C375-5747-A6FC-4EB520939825}" dt="2023-11-28T19:04:41.864" v="4999" actId="26606"/>
          <ac:spMkLst>
            <pc:docMk/>
            <pc:sldMk cId="674351658" sldId="276"/>
            <ac:spMk id="36" creationId="{E8A8EAB8-D2FF-444D-B34B-7D32F106AD0E}"/>
          </ac:spMkLst>
        </pc:spChg>
        <pc:spChg chg="add">
          <ac:chgData name="Kim, Hyun Ho" userId="efa7cb48-a8cf-4eb9-8c4c-bc920a5f3791" providerId="ADAL" clId="{95661B3F-C375-5747-A6FC-4EB520939825}" dt="2023-11-28T19:04:41.864" v="4999" actId="26606"/>
          <ac:spMkLst>
            <pc:docMk/>
            <pc:sldMk cId="674351658" sldId="276"/>
            <ac:spMk id="45" creationId="{45D37F4E-DDB4-456B-97E0-9937730A039F}"/>
          </ac:spMkLst>
        </pc:spChg>
        <pc:spChg chg="add">
          <ac:chgData name="Kim, Hyun Ho" userId="efa7cb48-a8cf-4eb9-8c4c-bc920a5f3791" providerId="ADAL" clId="{95661B3F-C375-5747-A6FC-4EB520939825}" dt="2023-11-28T19:04:41.864" v="4999" actId="26606"/>
          <ac:spMkLst>
            <pc:docMk/>
            <pc:sldMk cId="674351658" sldId="276"/>
            <ac:spMk id="47" creationId="{B2DD41CD-8F47-4F56-AD12-4E2FF7696987}"/>
          </ac:spMkLst>
        </pc:spChg>
        <pc:picChg chg="del">
          <ac:chgData name="Kim, Hyun Ho" userId="efa7cb48-a8cf-4eb9-8c4c-bc920a5f3791" providerId="ADAL" clId="{95661B3F-C375-5747-A6FC-4EB520939825}" dt="2023-11-28T19:03:56.807" v="4975" actId="478"/>
          <ac:picMkLst>
            <pc:docMk/>
            <pc:sldMk cId="674351658" sldId="276"/>
            <ac:picMk id="5" creationId="{2132EDA8-2651-3649-D3BC-545E253B9314}"/>
          </ac:picMkLst>
        </pc:picChg>
        <pc:picChg chg="add del mod">
          <ac:chgData name="Kim, Hyun Ho" userId="efa7cb48-a8cf-4eb9-8c4c-bc920a5f3791" providerId="ADAL" clId="{95661B3F-C375-5747-A6FC-4EB520939825}" dt="2023-11-28T19:05:31.114" v="5011" actId="478"/>
          <ac:picMkLst>
            <pc:docMk/>
            <pc:sldMk cId="674351658" sldId="276"/>
            <ac:picMk id="7" creationId="{1F2DCA38-5DEA-6DD9-2B5C-0EBEC7744437}"/>
          </ac:picMkLst>
        </pc:picChg>
        <pc:picChg chg="add mod">
          <ac:chgData name="Kim, Hyun Ho" userId="efa7cb48-a8cf-4eb9-8c4c-bc920a5f3791" providerId="ADAL" clId="{95661B3F-C375-5747-A6FC-4EB520939825}" dt="2023-11-28T20:14:22.165" v="5712" actId="1076"/>
          <ac:picMkLst>
            <pc:docMk/>
            <pc:sldMk cId="674351658" sldId="276"/>
            <ac:picMk id="11" creationId="{7975C671-0702-6B2D-21E0-B3B849FA958A}"/>
          </ac:picMkLst>
        </pc:picChg>
        <pc:cxnChg chg="del">
          <ac:chgData name="Kim, Hyun Ho" userId="efa7cb48-a8cf-4eb9-8c4c-bc920a5f3791" providerId="ADAL" clId="{95661B3F-C375-5747-A6FC-4EB520939825}" dt="2023-11-28T19:04:41.864" v="4999" actId="26606"/>
          <ac:cxnSpMkLst>
            <pc:docMk/>
            <pc:sldMk cId="674351658" sldId="276"/>
            <ac:cxnSpMk id="38" creationId="{EEA38897-7BA3-4408-8083-3235339C4A60}"/>
          </ac:cxnSpMkLst>
        </pc:cxnChg>
        <pc:cxnChg chg="del">
          <ac:chgData name="Kim, Hyun Ho" userId="efa7cb48-a8cf-4eb9-8c4c-bc920a5f3791" providerId="ADAL" clId="{95661B3F-C375-5747-A6FC-4EB520939825}" dt="2023-11-28T19:04:41.864" v="4999" actId="26606"/>
          <ac:cxnSpMkLst>
            <pc:docMk/>
            <pc:sldMk cId="674351658" sldId="276"/>
            <ac:cxnSpMk id="40" creationId="{F11AD06B-AB20-4097-8606-5DA00DBACE88}"/>
          </ac:cxnSpMkLst>
        </pc:cxnChg>
      </pc:sldChg>
      <pc:sldChg chg="addSp delSp add del setBg delDesignElem">
        <pc:chgData name="Kim, Hyun Ho" userId="efa7cb48-a8cf-4eb9-8c4c-bc920a5f3791" providerId="ADAL" clId="{95661B3F-C375-5747-A6FC-4EB520939825}" dt="2023-11-28T19:56:53.732" v="5482"/>
        <pc:sldMkLst>
          <pc:docMk/>
          <pc:sldMk cId="1433335086" sldId="277"/>
        </pc:sldMkLst>
        <pc:spChg chg="add del">
          <ac:chgData name="Kim, Hyun Ho" userId="efa7cb48-a8cf-4eb9-8c4c-bc920a5f3791" providerId="ADAL" clId="{95661B3F-C375-5747-A6FC-4EB520939825}" dt="2023-11-28T19:56:53.732" v="5482"/>
          <ac:spMkLst>
            <pc:docMk/>
            <pc:sldMk cId="1433335086" sldId="277"/>
            <ac:spMk id="45" creationId="{45D37F4E-DDB4-456B-97E0-9937730A039F}"/>
          </ac:spMkLst>
        </pc:spChg>
        <pc:spChg chg="add del">
          <ac:chgData name="Kim, Hyun Ho" userId="efa7cb48-a8cf-4eb9-8c4c-bc920a5f3791" providerId="ADAL" clId="{95661B3F-C375-5747-A6FC-4EB520939825}" dt="2023-11-28T19:56:53.732" v="5482"/>
          <ac:spMkLst>
            <pc:docMk/>
            <pc:sldMk cId="1433335086" sldId="277"/>
            <ac:spMk id="47" creationId="{B2DD41CD-8F47-4F56-AD12-4E2FF7696987}"/>
          </ac:spMkLst>
        </pc:spChg>
      </pc:sldChg>
      <pc:sldChg chg="new del">
        <pc:chgData name="Kim, Hyun Ho" userId="efa7cb48-a8cf-4eb9-8c4c-bc920a5f3791" providerId="ADAL" clId="{95661B3F-C375-5747-A6FC-4EB520939825}" dt="2023-11-28T19:57:24.270" v="5485" actId="2696"/>
        <pc:sldMkLst>
          <pc:docMk/>
          <pc:sldMk cId="3325635109" sldId="277"/>
        </pc:sldMkLst>
      </pc:sldChg>
      <pc:sldChg chg="addSp delSp add del setBg delDesignElem">
        <pc:chgData name="Kim, Hyun Ho" userId="efa7cb48-a8cf-4eb9-8c4c-bc920a5f3791" providerId="ADAL" clId="{95661B3F-C375-5747-A6FC-4EB520939825}" dt="2023-11-28T19:56:36.960" v="5479"/>
        <pc:sldMkLst>
          <pc:docMk/>
          <pc:sldMk cId="3455904443" sldId="277"/>
        </pc:sldMkLst>
        <pc:spChg chg="add del">
          <ac:chgData name="Kim, Hyun Ho" userId="efa7cb48-a8cf-4eb9-8c4c-bc920a5f3791" providerId="ADAL" clId="{95661B3F-C375-5747-A6FC-4EB520939825}" dt="2023-11-28T19:56:36.960" v="5479"/>
          <ac:spMkLst>
            <pc:docMk/>
            <pc:sldMk cId="3455904443" sldId="277"/>
            <ac:spMk id="45" creationId="{45D37F4E-DDB4-456B-97E0-9937730A039F}"/>
          </ac:spMkLst>
        </pc:spChg>
        <pc:spChg chg="add del">
          <ac:chgData name="Kim, Hyun Ho" userId="efa7cb48-a8cf-4eb9-8c4c-bc920a5f3791" providerId="ADAL" clId="{95661B3F-C375-5747-A6FC-4EB520939825}" dt="2023-11-28T19:56:36.960" v="5479"/>
          <ac:spMkLst>
            <pc:docMk/>
            <pc:sldMk cId="3455904443" sldId="277"/>
            <ac:spMk id="47" creationId="{B2DD41CD-8F47-4F56-AD12-4E2FF7696987}"/>
          </ac:spMkLst>
        </pc:spChg>
      </pc:sldChg>
      <pc:sldChg chg="modSp add mod">
        <pc:chgData name="Kim, Hyun Ho" userId="efa7cb48-a8cf-4eb9-8c4c-bc920a5f3791" providerId="ADAL" clId="{95661B3F-C375-5747-A6FC-4EB520939825}" dt="2023-11-28T19:57:37.491" v="5516" actId="20577"/>
        <pc:sldMkLst>
          <pc:docMk/>
          <pc:sldMk cId="1570513646" sldId="278"/>
        </pc:sldMkLst>
        <pc:spChg chg="mod">
          <ac:chgData name="Kim, Hyun Ho" userId="efa7cb48-a8cf-4eb9-8c4c-bc920a5f3791" providerId="ADAL" clId="{95661B3F-C375-5747-A6FC-4EB520939825}" dt="2023-11-28T19:57:29.868" v="5492" actId="20577"/>
          <ac:spMkLst>
            <pc:docMk/>
            <pc:sldMk cId="1570513646" sldId="278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28T19:57:37.491" v="5516" actId="20577"/>
          <ac:spMkLst>
            <pc:docMk/>
            <pc:sldMk cId="1570513646" sldId="278"/>
            <ac:spMk id="3" creationId="{651EC7C7-B758-0E2F-2073-491BAF45E62D}"/>
          </ac:spMkLst>
        </pc:spChg>
      </pc:sldChg>
      <pc:sldChg chg="modSp add mod">
        <pc:chgData name="Kim, Hyun Ho" userId="efa7cb48-a8cf-4eb9-8c4c-bc920a5f3791" providerId="ADAL" clId="{95661B3F-C375-5747-A6FC-4EB520939825}" dt="2023-11-30T04:05:26.602" v="8109" actId="20577"/>
        <pc:sldMkLst>
          <pc:docMk/>
          <pc:sldMk cId="698202763" sldId="279"/>
        </pc:sldMkLst>
        <pc:spChg chg="mod">
          <ac:chgData name="Kim, Hyun Ho" userId="efa7cb48-a8cf-4eb9-8c4c-bc920a5f3791" providerId="ADAL" clId="{95661B3F-C375-5747-A6FC-4EB520939825}" dt="2023-11-28T19:57:53.379" v="5529" actId="20577"/>
          <ac:spMkLst>
            <pc:docMk/>
            <pc:sldMk cId="698202763" sldId="279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4:05:26.602" v="8109" actId="20577"/>
          <ac:spMkLst>
            <pc:docMk/>
            <pc:sldMk cId="698202763" sldId="279"/>
            <ac:spMk id="3" creationId="{651EC7C7-B758-0E2F-2073-491BAF45E62D}"/>
          </ac:spMkLst>
        </pc:spChg>
      </pc:sldChg>
      <pc:sldChg chg="modSp add mod modNotesTx">
        <pc:chgData name="Kim, Hyun Ho" userId="efa7cb48-a8cf-4eb9-8c4c-bc920a5f3791" providerId="ADAL" clId="{95661B3F-C375-5747-A6FC-4EB520939825}" dt="2023-11-30T05:01:47.916" v="8825" actId="404"/>
        <pc:sldMkLst>
          <pc:docMk/>
          <pc:sldMk cId="3844253423" sldId="280"/>
        </pc:sldMkLst>
        <pc:spChg chg="mod">
          <ac:chgData name="Kim, Hyun Ho" userId="efa7cb48-a8cf-4eb9-8c4c-bc920a5f3791" providerId="ADAL" clId="{95661B3F-C375-5747-A6FC-4EB520939825}" dt="2023-11-28T20:13:39.882" v="5696"/>
          <ac:spMkLst>
            <pc:docMk/>
            <pc:sldMk cId="3844253423" sldId="280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01:47.916" v="8825" actId="404"/>
          <ac:spMkLst>
            <pc:docMk/>
            <pc:sldMk cId="3844253423" sldId="280"/>
            <ac:spMk id="3" creationId="{651EC7C7-B758-0E2F-2073-491BAF45E62D}"/>
          </ac:spMkLst>
        </pc:spChg>
        <pc:spChg chg="mod">
          <ac:chgData name="Kim, Hyun Ho" userId="efa7cb48-a8cf-4eb9-8c4c-bc920a5f3791" providerId="ADAL" clId="{95661B3F-C375-5747-A6FC-4EB520939825}" dt="2023-11-30T03:48:22.745" v="7999" actId="1076"/>
          <ac:spMkLst>
            <pc:docMk/>
            <pc:sldMk cId="3844253423" sldId="280"/>
            <ac:spMk id="5" creationId="{90561157-F7E1-9D77-7AAD-1BA36889A667}"/>
          </ac:spMkLst>
        </pc:spChg>
        <pc:picChg chg="mod">
          <ac:chgData name="Kim, Hyun Ho" userId="efa7cb48-a8cf-4eb9-8c4c-bc920a5f3791" providerId="ADAL" clId="{95661B3F-C375-5747-A6FC-4EB520939825}" dt="2023-11-30T03:47:38.510" v="7996" actId="1076"/>
          <ac:picMkLst>
            <pc:docMk/>
            <pc:sldMk cId="3844253423" sldId="280"/>
            <ac:picMk id="4" creationId="{A12DC0D9-916F-FF98-DF1D-F18652C6F08B}"/>
          </ac:picMkLst>
        </pc:picChg>
      </pc:sldChg>
      <pc:sldChg chg="modSp mod">
        <pc:chgData name="Kim, Hyun Ho" userId="efa7cb48-a8cf-4eb9-8c4c-bc920a5f3791" providerId="ADAL" clId="{95661B3F-C375-5747-A6FC-4EB520939825}" dt="2023-11-30T05:29:10.281" v="9090" actId="14100"/>
        <pc:sldMkLst>
          <pc:docMk/>
          <pc:sldMk cId="872461201" sldId="281"/>
        </pc:sldMkLst>
        <pc:spChg chg="mod">
          <ac:chgData name="Kim, Hyun Ho" userId="efa7cb48-a8cf-4eb9-8c4c-bc920a5f3791" providerId="ADAL" clId="{95661B3F-C375-5747-A6FC-4EB520939825}" dt="2023-11-30T05:29:10.281" v="9090" actId="14100"/>
          <ac:spMkLst>
            <pc:docMk/>
            <pc:sldMk cId="872461201" sldId="281"/>
            <ac:spMk id="3" creationId="{651EC7C7-B758-0E2F-2073-491BAF45E62D}"/>
          </ac:spMkLst>
        </pc:spChg>
      </pc:sldChg>
      <pc:sldChg chg="addSp delSp modSp add mod delAnim">
        <pc:chgData name="Kim, Hyun Ho" userId="efa7cb48-a8cf-4eb9-8c4c-bc920a5f3791" providerId="ADAL" clId="{95661B3F-C375-5747-A6FC-4EB520939825}" dt="2023-11-30T05:17:24.001" v="8963" actId="20577"/>
        <pc:sldMkLst>
          <pc:docMk/>
          <pc:sldMk cId="4078442927" sldId="282"/>
        </pc:sldMkLst>
        <pc:spChg chg="mod">
          <ac:chgData name="Kim, Hyun Ho" userId="efa7cb48-a8cf-4eb9-8c4c-bc920a5f3791" providerId="ADAL" clId="{95661B3F-C375-5747-A6FC-4EB520939825}" dt="2023-11-30T00:42:00.283" v="6346" actId="20577"/>
          <ac:spMkLst>
            <pc:docMk/>
            <pc:sldMk cId="4078442927" sldId="282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05:17:24.001" v="8963" actId="20577"/>
          <ac:spMkLst>
            <pc:docMk/>
            <pc:sldMk cId="4078442927" sldId="282"/>
            <ac:spMk id="3" creationId="{651EC7C7-B758-0E2F-2073-491BAF45E62D}"/>
          </ac:spMkLst>
        </pc:spChg>
        <pc:spChg chg="add del mod">
          <ac:chgData name="Kim, Hyun Ho" userId="efa7cb48-a8cf-4eb9-8c4c-bc920a5f3791" providerId="ADAL" clId="{95661B3F-C375-5747-A6FC-4EB520939825}" dt="2023-11-30T01:14:46.707" v="7733" actId="478"/>
          <ac:spMkLst>
            <pc:docMk/>
            <pc:sldMk cId="4078442927" sldId="282"/>
            <ac:spMk id="4" creationId="{FC132C3A-6E87-DA39-2A14-5F842C7E46F6}"/>
          </ac:spMkLst>
        </pc:spChg>
        <pc:spChg chg="add del mod">
          <ac:chgData name="Kim, Hyun Ho" userId="efa7cb48-a8cf-4eb9-8c4c-bc920a5f3791" providerId="ADAL" clId="{95661B3F-C375-5747-A6FC-4EB520939825}" dt="2023-11-30T03:53:12.843" v="8016"/>
          <ac:spMkLst>
            <pc:docMk/>
            <pc:sldMk cId="4078442927" sldId="282"/>
            <ac:spMk id="5" creationId="{678CC902-488B-65E1-D3A6-7729F04C3465}"/>
          </ac:spMkLst>
        </pc:spChg>
        <pc:spChg chg="del mod">
          <ac:chgData name="Kim, Hyun Ho" userId="efa7cb48-a8cf-4eb9-8c4c-bc920a5f3791" providerId="ADAL" clId="{95661B3F-C375-5747-A6FC-4EB520939825}" dt="2023-11-30T00:43:32.609" v="6506" actId="478"/>
          <ac:spMkLst>
            <pc:docMk/>
            <pc:sldMk cId="4078442927" sldId="282"/>
            <ac:spMk id="11" creationId="{B1A43C89-0B33-9D1F-F67E-9ED3146FB861}"/>
          </ac:spMkLst>
        </pc:spChg>
        <pc:spChg chg="del mod">
          <ac:chgData name="Kim, Hyun Ho" userId="efa7cb48-a8cf-4eb9-8c4c-bc920a5f3791" providerId="ADAL" clId="{95661B3F-C375-5747-A6FC-4EB520939825}" dt="2023-11-30T00:43:30.983" v="6505" actId="478"/>
          <ac:spMkLst>
            <pc:docMk/>
            <pc:sldMk cId="4078442927" sldId="282"/>
            <ac:spMk id="12" creationId="{37EFB4E8-BFD7-D5D1-0F85-567FC5E4FE65}"/>
          </ac:spMkLst>
        </pc:spChg>
        <pc:picChg chg="del">
          <ac:chgData name="Kim, Hyun Ho" userId="efa7cb48-a8cf-4eb9-8c4c-bc920a5f3791" providerId="ADAL" clId="{95661B3F-C375-5747-A6FC-4EB520939825}" dt="2023-11-30T00:43:06.390" v="6465" actId="478"/>
          <ac:picMkLst>
            <pc:docMk/>
            <pc:sldMk cId="4078442927" sldId="282"/>
            <ac:picMk id="7" creationId="{830E3B79-FE6A-F13B-13A7-5EA0138ADF8A}"/>
          </ac:picMkLst>
        </pc:picChg>
        <pc:picChg chg="del">
          <ac:chgData name="Kim, Hyun Ho" userId="efa7cb48-a8cf-4eb9-8c4c-bc920a5f3791" providerId="ADAL" clId="{95661B3F-C375-5747-A6FC-4EB520939825}" dt="2023-11-30T00:43:07.162" v="6466" actId="478"/>
          <ac:picMkLst>
            <pc:docMk/>
            <pc:sldMk cId="4078442927" sldId="282"/>
            <ac:picMk id="8" creationId="{D487536F-E2F8-F856-A560-844B5138A6BA}"/>
          </ac:picMkLst>
        </pc:picChg>
        <pc:picChg chg="del">
          <ac:chgData name="Kim, Hyun Ho" userId="efa7cb48-a8cf-4eb9-8c4c-bc920a5f3791" providerId="ADAL" clId="{95661B3F-C375-5747-A6FC-4EB520939825}" dt="2023-11-30T00:43:24.557" v="6500" actId="478"/>
          <ac:picMkLst>
            <pc:docMk/>
            <pc:sldMk cId="4078442927" sldId="282"/>
            <ac:picMk id="9" creationId="{4AE42542-C2CB-284E-BDE7-C4D25BAED641}"/>
          </ac:picMkLst>
        </pc:picChg>
        <pc:picChg chg="del">
          <ac:chgData name="Kim, Hyun Ho" userId="efa7cb48-a8cf-4eb9-8c4c-bc920a5f3791" providerId="ADAL" clId="{95661B3F-C375-5747-A6FC-4EB520939825}" dt="2023-11-30T00:43:25.208" v="6501" actId="478"/>
          <ac:picMkLst>
            <pc:docMk/>
            <pc:sldMk cId="4078442927" sldId="282"/>
            <ac:picMk id="10" creationId="{9DD2DF58-1139-8DD1-C0F0-558444157141}"/>
          </ac:picMkLst>
        </pc:picChg>
        <pc:picChg chg="add del mod">
          <ac:chgData name="Kim, Hyun Ho" userId="efa7cb48-a8cf-4eb9-8c4c-bc920a5f3791" providerId="ADAL" clId="{95661B3F-C375-5747-A6FC-4EB520939825}" dt="2023-11-30T03:52:13.036" v="8000" actId="21"/>
          <ac:picMkLst>
            <pc:docMk/>
            <pc:sldMk cId="4078442927" sldId="282"/>
            <ac:picMk id="1026" creationId="{9597E477-F969-2747-5F61-3F037C8925E8}"/>
          </ac:picMkLst>
        </pc:picChg>
        <pc:picChg chg="add del mod">
          <ac:chgData name="Kim, Hyun Ho" userId="efa7cb48-a8cf-4eb9-8c4c-bc920a5f3791" providerId="ADAL" clId="{95661B3F-C375-5747-A6FC-4EB520939825}" dt="2023-11-30T03:52:24.347" v="8004" actId="21"/>
          <ac:picMkLst>
            <pc:docMk/>
            <pc:sldMk cId="4078442927" sldId="282"/>
            <ac:picMk id="1028" creationId="{65A78A3F-94FB-D355-0CF9-48E85F56C878}"/>
          </ac:picMkLst>
        </pc:picChg>
        <pc:picChg chg="add mod">
          <ac:chgData name="Kim, Hyun Ho" userId="efa7cb48-a8cf-4eb9-8c4c-bc920a5f3791" providerId="ADAL" clId="{95661B3F-C375-5747-A6FC-4EB520939825}" dt="2023-11-30T03:52:51.910" v="8011" actId="1076"/>
          <ac:picMkLst>
            <pc:docMk/>
            <pc:sldMk cId="4078442927" sldId="282"/>
            <ac:picMk id="1030" creationId="{4EF2AAD0-82F9-5FF9-67BB-CC8048688582}"/>
          </ac:picMkLst>
        </pc:picChg>
        <pc:picChg chg="add mod">
          <ac:chgData name="Kim, Hyun Ho" userId="efa7cb48-a8cf-4eb9-8c4c-bc920a5f3791" providerId="ADAL" clId="{95661B3F-C375-5747-A6FC-4EB520939825}" dt="2023-11-30T03:52:52.755" v="8012" actId="1076"/>
          <ac:picMkLst>
            <pc:docMk/>
            <pc:sldMk cId="4078442927" sldId="282"/>
            <ac:picMk id="1032" creationId="{7AEC444D-D86A-EFE9-F959-AF35C30BDCBD}"/>
          </ac:picMkLst>
        </pc:picChg>
      </pc:sldChg>
      <pc:sldChg chg="new del">
        <pc:chgData name="Kim, Hyun Ho" userId="efa7cb48-a8cf-4eb9-8c4c-bc920a5f3791" providerId="ADAL" clId="{95661B3F-C375-5747-A6FC-4EB520939825}" dt="2023-11-30T03:44:04.806" v="7970" actId="680"/>
        <pc:sldMkLst>
          <pc:docMk/>
          <pc:sldMk cId="602642566" sldId="283"/>
        </pc:sldMkLst>
      </pc:sldChg>
      <pc:sldChg chg="addSp delSp modSp add mod">
        <pc:chgData name="Kim, Hyun Ho" userId="efa7cb48-a8cf-4eb9-8c4c-bc920a5f3791" providerId="ADAL" clId="{95661B3F-C375-5747-A6FC-4EB520939825}" dt="2023-11-30T16:32:33.742" v="9367" actId="20577"/>
        <pc:sldMkLst>
          <pc:docMk/>
          <pc:sldMk cId="1363525106" sldId="283"/>
        </pc:sldMkLst>
        <pc:spChg chg="mod">
          <ac:chgData name="Kim, Hyun Ho" userId="efa7cb48-a8cf-4eb9-8c4c-bc920a5f3791" providerId="ADAL" clId="{95661B3F-C375-5747-A6FC-4EB520939825}" dt="2023-11-30T04:06:26.131" v="8153" actId="20577"/>
          <ac:spMkLst>
            <pc:docMk/>
            <pc:sldMk cId="1363525106" sldId="283"/>
            <ac:spMk id="2" creationId="{9FBC2CB3-665D-3D06-DC84-9835EA471C2B}"/>
          </ac:spMkLst>
        </pc:spChg>
        <pc:spChg chg="mod">
          <ac:chgData name="Kim, Hyun Ho" userId="efa7cb48-a8cf-4eb9-8c4c-bc920a5f3791" providerId="ADAL" clId="{95661B3F-C375-5747-A6FC-4EB520939825}" dt="2023-11-30T16:32:33.742" v="9367" actId="20577"/>
          <ac:spMkLst>
            <pc:docMk/>
            <pc:sldMk cId="1363525106" sldId="283"/>
            <ac:spMk id="3" creationId="{651EC7C7-B758-0E2F-2073-491BAF45E62D}"/>
          </ac:spMkLst>
        </pc:spChg>
        <pc:picChg chg="del">
          <ac:chgData name="Kim, Hyun Ho" userId="efa7cb48-a8cf-4eb9-8c4c-bc920a5f3791" providerId="ADAL" clId="{95661B3F-C375-5747-A6FC-4EB520939825}" dt="2023-11-30T04:06:27.776" v="8155" actId="478"/>
          <ac:picMkLst>
            <pc:docMk/>
            <pc:sldMk cId="1363525106" sldId="283"/>
            <ac:picMk id="4" creationId="{AEABFE70-BE83-6FF4-40C5-280F55663EEE}"/>
          </ac:picMkLst>
        </pc:picChg>
        <pc:picChg chg="add mod">
          <ac:chgData name="Kim, Hyun Ho" userId="efa7cb48-a8cf-4eb9-8c4c-bc920a5f3791" providerId="ADAL" clId="{95661B3F-C375-5747-A6FC-4EB520939825}" dt="2023-11-30T04:10:30.572" v="8192" actId="1076"/>
          <ac:picMkLst>
            <pc:docMk/>
            <pc:sldMk cId="1363525106" sldId="283"/>
            <ac:picMk id="5" creationId="{5D009435-9C7B-5924-C789-F4D115124C89}"/>
          </ac:picMkLst>
        </pc:picChg>
        <pc:picChg chg="del">
          <ac:chgData name="Kim, Hyun Ho" userId="efa7cb48-a8cf-4eb9-8c4c-bc920a5f3791" providerId="ADAL" clId="{95661B3F-C375-5747-A6FC-4EB520939825}" dt="2023-11-30T04:06:05.821" v="8111" actId="478"/>
          <ac:picMkLst>
            <pc:docMk/>
            <pc:sldMk cId="1363525106" sldId="283"/>
            <ac:picMk id="6" creationId="{4AAA874E-BCE8-8842-4993-5A34D8AA9345}"/>
          </ac:picMkLst>
        </pc:picChg>
        <pc:picChg chg="add del mod">
          <ac:chgData name="Kim, Hyun Ho" userId="efa7cb48-a8cf-4eb9-8c4c-bc920a5f3791" providerId="ADAL" clId="{95661B3F-C375-5747-A6FC-4EB520939825}" dt="2023-11-30T04:09:18.722" v="8185" actId="478"/>
          <ac:picMkLst>
            <pc:docMk/>
            <pc:sldMk cId="1363525106" sldId="283"/>
            <ac:picMk id="7" creationId="{1ACE407A-AA8C-DB3A-E60A-0FFB3B3ED2C2}"/>
          </ac:picMkLst>
        </pc:picChg>
        <pc:picChg chg="del">
          <ac:chgData name="Kim, Hyun Ho" userId="efa7cb48-a8cf-4eb9-8c4c-bc920a5f3791" providerId="ADAL" clId="{95661B3F-C375-5747-A6FC-4EB520939825}" dt="2023-11-30T04:06:27.529" v="8154" actId="478"/>
          <ac:picMkLst>
            <pc:docMk/>
            <pc:sldMk cId="1363525106" sldId="283"/>
            <ac:picMk id="8" creationId="{BFEC8426-CE36-8164-FF3D-1DF27137800E}"/>
          </ac:picMkLst>
        </pc:picChg>
        <pc:picChg chg="add del mod">
          <ac:chgData name="Kim, Hyun Ho" userId="efa7cb48-a8cf-4eb9-8c4c-bc920a5f3791" providerId="ADAL" clId="{95661B3F-C375-5747-A6FC-4EB520939825}" dt="2023-11-30T04:10:25.662" v="8187" actId="478"/>
          <ac:picMkLst>
            <pc:docMk/>
            <pc:sldMk cId="1363525106" sldId="283"/>
            <ac:picMk id="9" creationId="{13DE5FB3-CBF8-B990-0AF3-A6BE501DD4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B8AD9-547B-5F42-9B68-B53E3E16700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E2895-97F4-B54E-AE3F-D36F0DD4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9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will </a:t>
            </a:r>
            <a:r>
              <a:rPr lang="en-US" err="1"/>
              <a:t>briefy</a:t>
            </a:r>
            <a:r>
              <a:rPr lang="en-US"/>
              <a:t> go over what acoustic side channel attack is</a:t>
            </a:r>
          </a:p>
          <a:p>
            <a:r>
              <a:rPr lang="en-US"/>
              <a:t>And Background how it affects, Impact on security, </a:t>
            </a:r>
          </a:p>
          <a:p>
            <a:r>
              <a:rPr lang="en-US"/>
              <a:t>And what our project is and how it works</a:t>
            </a:r>
          </a:p>
          <a:p>
            <a:r>
              <a:rPr lang="en-US"/>
              <a:t>And how to mitigate and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Conducted a detailed analysis of keystroke sounds across various sound files to identify consistent typing patterns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61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Audio emanations from a device can potentially expose vulnerabilities, leading to side channel attacks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our project accomplishments,</a:t>
            </a:r>
          </a:p>
          <a:p>
            <a:r>
              <a:rPr lang="en-US"/>
              <a:t>At the end of the demo, I will tell you guys know how we those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0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50">
                <a:solidFill>
                  <a:schemeClr val="bg1"/>
                </a:solidFill>
              </a:rPr>
              <a:t>Analyze frequency values to discern audio characteristics indicative of different keystrokes</a:t>
            </a:r>
          </a:p>
          <a:p>
            <a:pPr lvl="1"/>
            <a:r>
              <a:rPr lang="en-US" sz="1200">
                <a:solidFill>
                  <a:schemeClr val="bg1"/>
                </a:solidFill>
              </a:rPr>
              <a:t>Identify patterns associated with specific keys or actions</a:t>
            </a:r>
          </a:p>
          <a:p>
            <a:pPr lvl="1"/>
            <a:r>
              <a:rPr lang="en-US" sz="1200">
                <a:solidFill>
                  <a:schemeClr val="bg1"/>
                </a:solidFill>
              </a:rPr>
              <a:t>Establish a standard or threshold for distinguishing between these patterns</a:t>
            </a:r>
          </a:p>
          <a:p>
            <a:pPr lvl="1"/>
            <a:r>
              <a:rPr lang="en-US" sz="1200">
                <a:solidFill>
                  <a:schemeClr val="bg1"/>
                </a:solidFill>
              </a:rPr>
              <a:t>Classify each pattern to match it with the corresponding keystroke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35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High levels of background noise, which can mask keystroke sounds and complicate acoustic analysis.</a:t>
            </a: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Variability in typing speed and behavior, leading to inconsistent sound patterns that are difficult to detect.</a:t>
            </a: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The diversity of keyboard types (mechanical, membrane, customized, or virtual), each producing unique sounds requiring tailored analysis methods.</a:t>
            </a: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Poor recording quality or microphones with low sensitivity, resulting in insufficient data capture that hinders effective sound analysis.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Larger Size: The space bar is the largest key on the keyboard, which often results in a more distinct sound profile.</a:t>
            </a:r>
          </a:p>
          <a:p>
            <a:r>
              <a:rPr lang="en-US"/>
              <a:t>Unique Acoustic Signature: Due to its size and construction, the space bar is typically more hollow than other keys, offering a unique acoustic signature that is easier to isolate.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E2895-97F4-B54E-AE3F-D36F0DD446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5A24-8D08-2D1C-B7BE-F93B138D8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2FEAE-1AE9-C487-2394-50190F5B5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15B9-DCEE-4475-B4AA-C90A575A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F3AE-DBFB-8F3E-3099-3031E04E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4D53-1339-9ECE-73BE-BACE2C9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6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5D93-E63B-83F2-C735-3C2BB710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250E-CDDA-F00E-A1A5-9F9E6134C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1B7B-0A00-B5C7-8498-4C8CA737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7B20-6F14-B603-66AC-0491F072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0999-4830-A04A-5647-E7D80D37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13C62-617F-95B9-07EF-5F491E1F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F3AFF-20A0-95CA-E7A1-001A4AD83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1FD2-D643-6E8F-4590-F1B9007B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816BB-3523-67D5-D900-2243D833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BC80-CB24-7038-CA2F-7DEF374B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8893-3ABF-D325-268E-F12B2E88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557C-6890-14E9-5798-5DCA7E07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0912D-C928-B1D3-4180-064FCF97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85AA-283B-7158-210F-7457D8AF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008CD-BDF3-D331-4502-04FDD56A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7682-5410-C644-1A06-D5833591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5616-B5EC-672A-4BEF-69528A9B1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CB5E-60A9-A963-3EC6-F63C3E0B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00160-63CB-23D1-BF38-E56CFE1E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3177-E18A-FFC8-E7A3-C7D21430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24B-0C87-4F8F-F6CD-D34C446C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2D55-EF1D-7BE1-19CC-5E43FF33C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7460C-8FCA-FA80-6F06-CAE4F0869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2451-5781-F4A8-71CB-B747E6D8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51A87-161A-88C4-F166-3D25489A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76AD7-D2D1-D557-D398-94C1DF1F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CCE2-5964-02EE-310A-F6EF7B6F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7DF0A-6EBB-1C17-4D57-CA5F30FF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4B64-6191-E343-67BE-16DCEA5EC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71C52-D070-23E8-39AF-1DE527DD1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76994-A44D-6313-CA44-5C2BE361C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9F906C-E0CE-470D-6603-DBC3FC46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530B0-BC82-4B74-567F-5613264A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391B5-0FE7-90B5-7CE8-038A70CE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8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F540-A922-20CB-97E3-22CB314A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CBA5C-D70D-88E2-B1FC-9998F75F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5F977-F4F2-F408-87B0-8F22ED34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2A2E3-2E8D-46F3-9DE0-D55BCF50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6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FDDD4-AE57-2256-FED3-55CB8015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8AB4F-E612-C7DF-CE11-FFFC5534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44B62-C93E-6D1B-3C7C-3284B0C8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9856-6BA5-756C-6F86-34B3713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98EBD-0F56-F9A0-5CB4-6F85563E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51F74-C2E5-95D6-D17D-1F0ECA1A5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829B5-7481-6FE1-5D62-94CB6F6F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3A502-7659-1B2E-2AB3-7E72D923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E3206-4A5C-6C0E-CB28-E558144F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7FDE-D2CF-E9BE-4EDF-6178A9A67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F0845-1DC6-F218-30F0-D1B00985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3FC96-F823-330C-6904-84201E4D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EF9-1CBC-43EC-11ED-49141DC3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0763B-48E6-2A2A-59B1-1C650796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24239-1EEF-E21D-115A-5A65D010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0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717B-A427-5DFB-E20B-8F222442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86067-6955-FAC6-B492-0AFB2823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2CD8F-23B0-DE9B-8D97-F8A2A9E58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FD9F1-A555-BF46-BAB3-1030FC5DDB9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9900E-F24A-9666-3582-BEE3B9659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2FED-EB14-B007-DEA3-06412934B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4204-F3AE-1543-999F-41D4F269A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3.m4a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.wav"/><Relationship Id="rId7" Type="http://schemas.openxmlformats.org/officeDocument/2006/relationships/image" Target="../media/image10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tterned wooden design">
            <a:extLst>
              <a:ext uri="{FF2B5EF4-FFF2-40B4-BE49-F238E27FC236}">
                <a16:creationId xmlns:a16="http://schemas.microsoft.com/office/drawing/2014/main" id="{FAECA424-E384-B722-6B04-926CE5FB1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3" r="23010" b="150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3A66D-C471-E443-B952-1E51D569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47358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Acoustic Side Channel Attacks: </a:t>
            </a:r>
            <a:r>
              <a:rPr lang="en-US" sz="2400">
                <a:solidFill>
                  <a:schemeClr val="bg1"/>
                </a:solidFill>
              </a:rPr>
              <a:t>Keystroke Sound Analysis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484FE-0EF3-B3A4-8122-9AABAD52D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err="1">
                <a:solidFill>
                  <a:schemeClr val="bg1"/>
                </a:solidFill>
              </a:rPr>
              <a:t>Akshay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Paluri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en-US" sz="2000">
                <a:solidFill>
                  <a:schemeClr val="bg1"/>
                </a:solidFill>
              </a:rPr>
              <a:t>Hyun Ho Kim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Kundan Singh </a:t>
            </a:r>
            <a:r>
              <a:rPr lang="en-US" sz="2000" err="1">
                <a:solidFill>
                  <a:schemeClr val="bg1"/>
                </a:solidFill>
              </a:rPr>
              <a:t>Mahato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7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6402355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Why Focus on the Space Bar?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1831627"/>
            <a:ext cx="5678257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Larger Size</a:t>
            </a:r>
          </a:p>
          <a:p>
            <a:r>
              <a:rPr lang="en-US" sz="2000">
                <a:solidFill>
                  <a:schemeClr val="bg1"/>
                </a:solidFill>
              </a:rPr>
              <a:t>Unique Acoustic Signature – more hollow</a:t>
            </a:r>
          </a:p>
          <a:p>
            <a:r>
              <a:rPr lang="en-US" sz="2000">
                <a:solidFill>
                  <a:schemeClr val="bg1"/>
                </a:solidFill>
              </a:rPr>
              <a:t>Comparison with Other Keys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- Membrane keyboard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bg1"/>
                </a:solidFill>
              </a:rPr>
              <a:t>- </a:t>
            </a:r>
            <a:r>
              <a:rPr lang="en-US" sz="2000" err="1">
                <a:solidFill>
                  <a:schemeClr val="bg1"/>
                </a:solidFill>
              </a:rPr>
              <a:t>Macbook</a:t>
            </a:r>
            <a:r>
              <a:rPr lang="en-US" sz="2000">
                <a:solidFill>
                  <a:schemeClr val="bg1"/>
                </a:solidFill>
              </a:rPr>
              <a:t> keyboard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embrane">
            <a:hlinkClick r:id="" action="ppaction://media"/>
            <a:extLst>
              <a:ext uri="{FF2B5EF4-FFF2-40B4-BE49-F238E27FC236}">
                <a16:creationId xmlns:a16="http://schemas.microsoft.com/office/drawing/2014/main" id="{830E3B79-FE6A-F13B-13A7-5EA0138AD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461" y="3297210"/>
            <a:ext cx="812800" cy="812800"/>
          </a:xfrm>
          <a:prstGeom prst="rect">
            <a:avLst/>
          </a:prstGeom>
        </p:spPr>
      </p:pic>
      <p:pic>
        <p:nvPicPr>
          <p:cNvPr id="8" name="Macbook">
            <a:hlinkClick r:id="" action="ppaction://media"/>
            <a:extLst>
              <a:ext uri="{FF2B5EF4-FFF2-40B4-BE49-F238E27FC236}">
                <a16:creationId xmlns:a16="http://schemas.microsoft.com/office/drawing/2014/main" id="{D487536F-E2F8-F856-A560-844B5138A6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461" y="4557345"/>
            <a:ext cx="812800" cy="812800"/>
          </a:xfrm>
          <a:prstGeom prst="rect">
            <a:avLst/>
          </a:prstGeom>
        </p:spPr>
      </p:pic>
      <p:pic>
        <p:nvPicPr>
          <p:cNvPr id="9" name="Picture 8" descr="A black keyboard with a mouse&#10;&#10;Description automatically generated">
            <a:extLst>
              <a:ext uri="{FF2B5EF4-FFF2-40B4-BE49-F238E27FC236}">
                <a16:creationId xmlns:a16="http://schemas.microsoft.com/office/drawing/2014/main" id="{4AE42542-C2CB-284E-BDE7-C4D25BAED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345" y="1324332"/>
            <a:ext cx="4383440" cy="1460784"/>
          </a:xfrm>
          <a:prstGeom prst="rect">
            <a:avLst/>
          </a:prstGeom>
        </p:spPr>
      </p:pic>
      <p:pic>
        <p:nvPicPr>
          <p:cNvPr id="10" name="Picture 9" descr="A close up of a keyboard&#10;&#10;Description automatically generated">
            <a:extLst>
              <a:ext uri="{FF2B5EF4-FFF2-40B4-BE49-F238E27FC236}">
                <a16:creationId xmlns:a16="http://schemas.microsoft.com/office/drawing/2014/main" id="{9DD2DF58-1139-8DD1-C0F0-558444157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9345" y="3424335"/>
            <a:ext cx="4495878" cy="2037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A43C89-0B33-9D1F-F67E-9ED3146FB861}"/>
              </a:ext>
            </a:extLst>
          </p:cNvPr>
          <p:cNvSpPr txBox="1"/>
          <p:nvPr/>
        </p:nvSpPr>
        <p:spPr>
          <a:xfrm>
            <a:off x="8508269" y="2954962"/>
            <a:ext cx="1685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Logitech Keyboard K120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FB4E8-BFD7-D5D1-0F85-567FC5E4FE65}"/>
              </a:ext>
            </a:extLst>
          </p:cNvPr>
          <p:cNvSpPr txBox="1"/>
          <p:nvPr/>
        </p:nvSpPr>
        <p:spPr>
          <a:xfrm>
            <a:off x="8214888" y="5569172"/>
            <a:ext cx="2272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</a:rPr>
              <a:t>Macbook</a:t>
            </a:r>
            <a:r>
              <a:rPr lang="en-US" sz="1200">
                <a:solidFill>
                  <a:schemeClr val="bg1"/>
                </a:solidFill>
              </a:rPr>
              <a:t> scissor switch keyboard</a:t>
            </a:r>
          </a:p>
        </p:txBody>
      </p:sp>
    </p:spTree>
    <p:extLst>
      <p:ext uri="{BB962C8B-B14F-4D97-AF65-F5344CB8AC3E}">
        <p14:creationId xmlns:p14="http://schemas.microsoft.com/office/powerpoint/2010/main" val="216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Assumption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1831627"/>
            <a:ext cx="5678257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Standard keyboard 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X mechanical, X silicon, or X unique</a:t>
            </a:r>
          </a:p>
          <a:p>
            <a:pPr marL="457200" lvl="1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 Type normally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 Press one key at a time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Quiet environment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Niche subspecialties rushing to post their “diaries” to karma pharm and  humble brag : r/medicalschool">
            <a:extLst>
              <a:ext uri="{FF2B5EF4-FFF2-40B4-BE49-F238E27FC236}">
                <a16:creationId xmlns:a16="http://schemas.microsoft.com/office/drawing/2014/main" id="{4EF2AAD0-82F9-5FF9-67BB-CC804868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295400"/>
            <a:ext cx="3822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riously Punching the Keyboard, Close U... | Stock Video | Pond5">
            <a:extLst>
              <a:ext uri="{FF2B5EF4-FFF2-40B4-BE49-F238E27FC236}">
                <a16:creationId xmlns:a16="http://schemas.microsoft.com/office/drawing/2014/main" id="{7AEC444D-D86A-EFE9-F959-AF35C30B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03" y="4069684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44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290691" cy="3647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1. Recording Conversion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- Captured keystroke sounds using an iPhone microphone and converted the recordings to .wav format for analysis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2. Noise Reduction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- Applied audio normalization techniques to reduce noise in sound recordings, enhancing clarity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3. Digital Signal Processing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- Converted acoustic input into digital signals, enabling detailed analysis of sound characteristics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4. Space Bar Detection Algorithm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- Identified the 'space bar' keystrokes by their distinctive audio properties:  louder volume and longer duration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5. Continuous Analysis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- Monitored the entire duration of the sound file, counting keystrokes that met the 'space bar’ condition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5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Normalization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ample_1.wav">
            <a:hlinkClick r:id="" action="ppaction://media"/>
            <a:extLst>
              <a:ext uri="{FF2B5EF4-FFF2-40B4-BE49-F238E27FC236}">
                <a16:creationId xmlns:a16="http://schemas.microsoft.com/office/drawing/2014/main" id="{41D841BB-8DF4-A989-C838-34F02A765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87336" y="5099924"/>
            <a:ext cx="607748" cy="607748"/>
          </a:xfrm>
          <a:prstGeom prst="rect">
            <a:avLst/>
          </a:prstGeom>
        </p:spPr>
      </p:pic>
      <p:pic>
        <p:nvPicPr>
          <p:cNvPr id="9" name="Sample_1Normalized.wav">
            <a:hlinkClick r:id="" action="ppaction://media"/>
            <a:extLst>
              <a:ext uri="{FF2B5EF4-FFF2-40B4-BE49-F238E27FC236}">
                <a16:creationId xmlns:a16="http://schemas.microsoft.com/office/drawing/2014/main" id="{FD73334C-1A4B-2F2E-8D45-0251AC991A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4647" y="5062675"/>
            <a:ext cx="682246" cy="68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9D058-4051-E409-C55C-CA8B0261F882}"/>
              </a:ext>
            </a:extLst>
          </p:cNvPr>
          <p:cNvSpPr txBox="1"/>
          <p:nvPr/>
        </p:nvSpPr>
        <p:spPr>
          <a:xfrm>
            <a:off x="1691398" y="1880202"/>
            <a:ext cx="247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Before normalization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87CD7-6973-AF0B-F00F-BD4C7450EEB8}"/>
              </a:ext>
            </a:extLst>
          </p:cNvPr>
          <p:cNvSpPr txBox="1"/>
          <p:nvPr/>
        </p:nvSpPr>
        <p:spPr>
          <a:xfrm>
            <a:off x="7703658" y="1880202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After normalization</a:t>
            </a:r>
          </a:p>
        </p:txBody>
      </p:sp>
      <p:pic>
        <p:nvPicPr>
          <p:cNvPr id="15" name="Picture 14" descr="A close-up of a graph&#10;&#10;Description automatically generated">
            <a:extLst>
              <a:ext uri="{FF2B5EF4-FFF2-40B4-BE49-F238E27FC236}">
                <a16:creationId xmlns:a16="http://schemas.microsoft.com/office/drawing/2014/main" id="{420AAE6A-185F-EE2D-3B03-D830E25B7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978" y="2317513"/>
            <a:ext cx="3577457" cy="2836671"/>
          </a:xfrm>
          <a:prstGeom prst="rect">
            <a:avLst/>
          </a:prstGeom>
        </p:spPr>
      </p:pic>
      <p:pic>
        <p:nvPicPr>
          <p:cNvPr id="18" name="Picture 17" descr="A close-up of a graph&#10;&#10;Description automatically generated">
            <a:extLst>
              <a:ext uri="{FF2B5EF4-FFF2-40B4-BE49-F238E27FC236}">
                <a16:creationId xmlns:a16="http://schemas.microsoft.com/office/drawing/2014/main" id="{77509E28-BF1D-1BA7-6E28-02A3D686E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771" y="2317512"/>
            <a:ext cx="3529277" cy="28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Frequency Reading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Code: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AAA874E-BCE8-8842-4993-5A34D8AA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716" y="1425852"/>
            <a:ext cx="5058019" cy="5099768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FEC8426-CE36-8164-FF3D-1DF27137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0" y="2295888"/>
            <a:ext cx="5846553" cy="904960"/>
          </a:xfrm>
          <a:prstGeom prst="rect">
            <a:avLst/>
          </a:prstGeom>
        </p:spPr>
      </p:pic>
      <p:pic>
        <p:nvPicPr>
          <p:cNvPr id="4" name="Picture 3" descr="A close-up of a spectrum&#10;&#10;Description automatically generated">
            <a:extLst>
              <a:ext uri="{FF2B5EF4-FFF2-40B4-BE49-F238E27FC236}">
                <a16:creationId xmlns:a16="http://schemas.microsoft.com/office/drawing/2014/main" id="{AEABFE70-BE83-6FF4-40C5-280F5566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99" y="3354036"/>
            <a:ext cx="5846553" cy="3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8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</a:rPr>
              <a:t>Space Bar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290691" cy="364771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Frequency range focus</a:t>
            </a:r>
          </a:p>
          <a:p>
            <a:r>
              <a:rPr lang="en-US" sz="1800">
                <a:solidFill>
                  <a:schemeClr val="bg1"/>
                </a:solidFill>
              </a:rPr>
              <a:t>Experimentally derived a threshold value to effectively distinguish space bar keystrokes</a:t>
            </a:r>
          </a:p>
          <a:p>
            <a:r>
              <a:rPr lang="en-US" sz="1800">
                <a:solidFill>
                  <a:schemeClr val="bg1"/>
                </a:solidFill>
              </a:rPr>
              <a:t>Threshold &lt;-30 dB, 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Time duration (± 0.1)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CE61F9-84A1-3BF8-9CD7-BD94453C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75" y="1061546"/>
            <a:ext cx="5700040" cy="1132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DFFDD-227D-A2B7-DA60-7D742BA4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40" y="3085347"/>
            <a:ext cx="6045200" cy="647700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565EE86-CA37-4D2E-8059-BE7BA57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40" y="4084885"/>
            <a:ext cx="7772400" cy="13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9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Check 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While end of the file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If event &gt;= 15 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print (time)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count+1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Else,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It is not a ‘space bar’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5D009435-9C7B-5924-C789-F4D11512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25" y="448721"/>
            <a:ext cx="2159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9332167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With the Space Bar Detection Technique</a:t>
            </a:r>
            <a:endParaRPr lang="en-US" sz="3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70" y="1909191"/>
            <a:ext cx="4648102" cy="393176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Various sound files and keyboards to identify the patterns</a:t>
            </a:r>
          </a:p>
          <a:p>
            <a:r>
              <a:rPr lang="en-US" sz="2400">
                <a:solidFill>
                  <a:schemeClr val="bg1"/>
                </a:solidFill>
              </a:rPr>
              <a:t>Attempted to count individual letter sounds from typing to assess the potential for data leakage</a:t>
            </a:r>
          </a:p>
          <a:p>
            <a:r>
              <a:rPr lang="en-US" sz="2400">
                <a:solidFill>
                  <a:schemeClr val="bg1"/>
                </a:solidFill>
              </a:rPr>
              <a:t>Analyzed the unique acoustic signatures of the space bar to differentiate it from other keystrokes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Animation Procrastination GIF by Cameron McManus">
            <a:extLst>
              <a:ext uri="{FF2B5EF4-FFF2-40B4-BE49-F238E27FC236}">
                <a16:creationId xmlns:a16="http://schemas.microsoft.com/office/drawing/2014/main" id="{715B45A4-715C-0229-49C3-880FC848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82" y="3637942"/>
            <a:ext cx="3114970" cy="222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68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466917" cy="364771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White noise in the background making it harder to capture acoustic signal.</a:t>
            </a:r>
          </a:p>
          <a:p>
            <a:r>
              <a:rPr lang="en-US" sz="2400">
                <a:solidFill>
                  <a:schemeClr val="bg1"/>
                </a:solidFill>
              </a:rPr>
              <a:t>If handling sensitive data, use more isolated space or room.</a:t>
            </a:r>
          </a:p>
          <a:p>
            <a:r>
              <a:rPr lang="en-US" sz="2400">
                <a:solidFill>
                  <a:schemeClr val="bg1"/>
                </a:solidFill>
              </a:rPr>
              <a:t>Careful inspection of your surroundings, to identify an acoustic side channel attack.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6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190778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Acoustic side-channel attacks pose a significant threat to the core security principles of Confidentiality, Integrity, and Availability.</a:t>
            </a:r>
          </a:p>
          <a:p>
            <a:r>
              <a:rPr lang="en-US" sz="2000">
                <a:solidFill>
                  <a:schemeClr val="bg1"/>
                </a:solidFill>
              </a:rPr>
              <a:t>There is a potential for attackers to eavesdrop on sensitive information by analyzing keystroke sounds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Counting the number of keys typed provides insight into user behavior and data leak vulnerabilities</a:t>
            </a:r>
          </a:p>
          <a:p>
            <a:r>
              <a:rPr lang="en-US" sz="2000">
                <a:solidFill>
                  <a:schemeClr val="bg1"/>
                </a:solidFill>
              </a:rPr>
              <a:t>Machine learning can be used to predict commonly typed words by analyzing keystroke sound patterns and extracting relevant features</a:t>
            </a:r>
          </a:p>
          <a:p>
            <a:r>
              <a:rPr lang="en-US" sz="2000">
                <a:solidFill>
                  <a:schemeClr val="bg1"/>
                </a:solidFill>
              </a:rPr>
              <a:t>Real-time processing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Table of Contents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749757"/>
            <a:ext cx="4586513" cy="4059360"/>
          </a:xfrm>
        </p:spPr>
        <p:txBody>
          <a:bodyPr>
            <a:normAutofit lnSpcReduction="10000"/>
          </a:bodyPr>
          <a:lstStyle/>
          <a:p>
            <a:r>
              <a:rPr lang="en-US" sz="2200">
                <a:solidFill>
                  <a:schemeClr val="bg1"/>
                </a:solidFill>
              </a:rPr>
              <a:t>Overview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Acoustic Side Channel Attack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Accomplishments</a:t>
            </a:r>
          </a:p>
          <a:p>
            <a:r>
              <a:rPr lang="en-US" sz="2200">
                <a:solidFill>
                  <a:schemeClr val="bg1"/>
                </a:solidFill>
              </a:rPr>
              <a:t>Background</a:t>
            </a:r>
            <a:endParaRPr lang="en-US" sz="26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Importance of Acoustic Side Channel Attack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Technical Details</a:t>
            </a:r>
          </a:p>
          <a:p>
            <a:r>
              <a:rPr lang="en-US" sz="2200">
                <a:solidFill>
                  <a:schemeClr val="bg1"/>
                </a:solidFill>
              </a:rPr>
              <a:t>Project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Code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Demo</a:t>
            </a:r>
          </a:p>
          <a:p>
            <a:r>
              <a:rPr lang="en-US" sz="2200">
                <a:solidFill>
                  <a:schemeClr val="bg1"/>
                </a:solidFill>
              </a:rPr>
              <a:t>Conclusion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Mitigation Strategies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Future Topics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47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678880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Any Question?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13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10678880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Acoustic Side-Channel Attack using machine learning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https://</a:t>
            </a:r>
            <a:r>
              <a:rPr lang="en-US" sz="2000" err="1">
                <a:solidFill>
                  <a:schemeClr val="bg1"/>
                </a:solidFill>
              </a:rPr>
              <a:t>web.archive.org</a:t>
            </a:r>
            <a:r>
              <a:rPr lang="en-US" sz="2000">
                <a:solidFill>
                  <a:schemeClr val="bg1"/>
                </a:solidFill>
              </a:rPr>
              <a:t>/web/20180409221150id_/http://</a:t>
            </a:r>
            <a:r>
              <a:rPr lang="en-US" sz="2000" err="1">
                <a:solidFill>
                  <a:schemeClr val="bg1"/>
                </a:solidFill>
              </a:rPr>
              <a:t>www.ijcscn.com</a:t>
            </a:r>
            <a:r>
              <a:rPr lang="en-US" sz="2000">
                <a:solidFill>
                  <a:schemeClr val="bg1"/>
                </a:solidFill>
              </a:rPr>
              <a:t>/Documents/Volumes/vol3issue1/ijcscn2013030103.pdf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0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935824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Types of Side Channel Attacks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BCAAC06-6E9E-FF6E-B022-C15A4455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Popular Side Channel Attacks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Power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Acoustic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Timing Attack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Electromagnetic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Temperature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2132EDA8-2651-3649-D3BC-545E253B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8" y="2236546"/>
            <a:ext cx="6317639" cy="23849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451E49-54CC-27AD-D864-9FB0CCE57AB7}"/>
              </a:ext>
            </a:extLst>
          </p:cNvPr>
          <p:cNvSpPr/>
          <p:nvPr/>
        </p:nvSpPr>
        <p:spPr>
          <a:xfrm>
            <a:off x="5634498" y="2862468"/>
            <a:ext cx="1750276" cy="1202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Acoustic Side Channel Attack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ound wave with a laser beam&#10;&#10;Description automatically generated">
            <a:extLst>
              <a:ext uri="{FF2B5EF4-FFF2-40B4-BE49-F238E27FC236}">
                <a16:creationId xmlns:a16="http://schemas.microsoft.com/office/drawing/2014/main" id="{7975C671-0702-6B2D-21E0-B3B849FA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5069" y="1911493"/>
            <a:ext cx="3612288" cy="16119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9581B-71CD-CBF1-F6AE-D5F37E0E2B9E}"/>
              </a:ext>
            </a:extLst>
          </p:cNvPr>
          <p:cNvSpPr txBox="1"/>
          <p:nvPr/>
        </p:nvSpPr>
        <p:spPr>
          <a:xfrm>
            <a:off x="572493" y="1911493"/>
            <a:ext cx="62609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Audio emanations from a device can potentially expose vulnerabilities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Devices that emit sounds can be exploited to these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sounds produced during an action might differ slightly from one event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 The sounds may be similar to the human</a:t>
            </a:r>
          </a:p>
        </p:txBody>
      </p:sp>
    </p:spTree>
    <p:extLst>
      <p:ext uri="{BB962C8B-B14F-4D97-AF65-F5344CB8AC3E}">
        <p14:creationId xmlns:p14="http://schemas.microsoft.com/office/powerpoint/2010/main" val="67435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Accomplishments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cs typeface="Calibri"/>
              </a:rPr>
              <a:t>Noise Normalization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Signal Conversion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Signal Visualization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Feature Extraction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Frequency Analysis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Space Bar Detection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2786FC-C623-E5A6-889F-E59DB12B26B8}"/>
              </a:ext>
            </a:extLst>
          </p:cNvPr>
          <p:cNvSpPr txBox="1"/>
          <p:nvPr/>
        </p:nvSpPr>
        <p:spPr>
          <a:xfrm>
            <a:off x="7663815" y="5716583"/>
            <a:ext cx="245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Example of specrtogram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A2B6664E-D748-D781-7A66-94CDC25E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52" y="1749756"/>
            <a:ext cx="4850680" cy="36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18305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Importance of Acoustic Side Channel Attack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70" y="1909192"/>
            <a:ext cx="4788699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it Affects Security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Secretly record the sounds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Use hidden microphones to capture keystroke acoustics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Implication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Confidentiality Breach - Risks sensitive information being decoded from keystroke sounds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w to Effectively Handle a Breach of Confidentiality">
            <a:extLst>
              <a:ext uri="{FF2B5EF4-FFF2-40B4-BE49-F238E27FC236}">
                <a16:creationId xmlns:a16="http://schemas.microsoft.com/office/drawing/2014/main" id="{34BFF496-4A7C-AD67-A678-44938A6D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69" y="932358"/>
            <a:ext cx="6367085" cy="47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AA2C9-3390-9B72-57A4-4A814CCA5B49}"/>
              </a:ext>
            </a:extLst>
          </p:cNvPr>
          <p:cNvSpPr txBox="1"/>
          <p:nvPr/>
        </p:nvSpPr>
        <p:spPr>
          <a:xfrm>
            <a:off x="6096000" y="5787142"/>
            <a:ext cx="5151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https://</a:t>
            </a:r>
            <a:r>
              <a:rPr lang="en-US" sz="1200" err="1">
                <a:solidFill>
                  <a:schemeClr val="bg1"/>
                </a:solidFill>
              </a:rPr>
              <a:t>legaltemplates.net</a:t>
            </a:r>
            <a:r>
              <a:rPr lang="en-US" sz="1200">
                <a:solidFill>
                  <a:schemeClr val="bg1"/>
                </a:solidFill>
              </a:rPr>
              <a:t>/resources/business/handling-confidentiality-breach/</a:t>
            </a:r>
          </a:p>
        </p:txBody>
      </p:sp>
    </p:spTree>
    <p:extLst>
      <p:ext uri="{BB962C8B-B14F-4D97-AF65-F5344CB8AC3E}">
        <p14:creationId xmlns:p14="http://schemas.microsoft.com/office/powerpoint/2010/main" val="225528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Technical details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70" y="1909192"/>
            <a:ext cx="4718304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How it Works?</a:t>
            </a:r>
          </a:p>
          <a:p>
            <a:r>
              <a:rPr lang="en-US" sz="2400">
                <a:solidFill>
                  <a:schemeClr val="bg1"/>
                </a:solidFill>
              </a:rPr>
              <a:t>Feature Extraction Process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Analyze frequency values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Identify patterns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Establish a standard or threshold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Classify each pattern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2DC0D9-916F-FF98-DF1D-F18652C6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36" y="2125003"/>
            <a:ext cx="5510973" cy="226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61157-F7E1-9D77-7AAD-1BA36889A667}"/>
              </a:ext>
            </a:extLst>
          </p:cNvPr>
          <p:cNvSpPr txBox="1"/>
          <p:nvPr/>
        </p:nvSpPr>
        <p:spPr>
          <a:xfrm>
            <a:off x="8083505" y="4592777"/>
            <a:ext cx="2666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https://</a:t>
            </a:r>
            <a:r>
              <a:rPr lang="en-US" sz="1100" err="1">
                <a:solidFill>
                  <a:schemeClr val="bg1"/>
                </a:solidFill>
              </a:rPr>
              <a:t>www.cs.tau.ac.il</a:t>
            </a:r>
            <a:r>
              <a:rPr lang="en-US" sz="1100">
                <a:solidFill>
                  <a:schemeClr val="bg1"/>
                </a:solidFill>
              </a:rPr>
              <a:t>/~</a:t>
            </a:r>
            <a:r>
              <a:rPr lang="en-US" sz="1100" err="1">
                <a:solidFill>
                  <a:schemeClr val="bg1"/>
                </a:solidFill>
              </a:rPr>
              <a:t>tromer</a:t>
            </a:r>
            <a:r>
              <a:rPr lang="en-US" sz="1100">
                <a:solidFill>
                  <a:schemeClr val="bg1"/>
                </a:solidFill>
              </a:rPr>
              <a:t>/acoustic/</a:t>
            </a:r>
          </a:p>
        </p:txBody>
      </p:sp>
    </p:spTree>
    <p:extLst>
      <p:ext uri="{BB962C8B-B14F-4D97-AF65-F5344CB8AC3E}">
        <p14:creationId xmlns:p14="http://schemas.microsoft.com/office/powerpoint/2010/main" val="384425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574175" cy="122565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Challenges of Acoustic Side-Channel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328219" cy="364771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High levels of background noise</a:t>
            </a:r>
          </a:p>
          <a:p>
            <a:r>
              <a:rPr lang="en-US" sz="2400">
                <a:solidFill>
                  <a:schemeClr val="bg1"/>
                </a:solidFill>
              </a:rPr>
              <a:t>Variability in typing speed and behavior</a:t>
            </a:r>
          </a:p>
          <a:p>
            <a:r>
              <a:rPr lang="en-US" sz="2400">
                <a:solidFill>
                  <a:schemeClr val="bg1"/>
                </a:solidFill>
              </a:rPr>
              <a:t>The diversity of keyboard types (mechanical, membrane, customized, or virtual)</a:t>
            </a:r>
          </a:p>
          <a:p>
            <a:r>
              <a:rPr lang="en-US" sz="2400">
                <a:solidFill>
                  <a:schemeClr val="bg1"/>
                </a:solidFill>
              </a:rPr>
              <a:t>Poor recording quality or microphones with low sensitivity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etro Typewriter Machine Building Blocks, Creative Keyboard Model, Educational Toys, Learning Toys, Interactive Toys Gifts, Christmas Gifts, For">
            <a:extLst>
              <a:ext uri="{FF2B5EF4-FFF2-40B4-BE49-F238E27FC236}">
                <a16:creationId xmlns:a16="http://schemas.microsoft.com/office/drawing/2014/main" id="{672F259C-F480-A2CC-A004-C70A4CCD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69" y="946262"/>
            <a:ext cx="2663539" cy="262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6D793-4CE6-EB7D-83EA-417FEAF6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235" y="3504447"/>
            <a:ext cx="3067265" cy="229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30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C2CB3-665D-3D06-DC84-9835EA47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Key Idea of Our Project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7C7-B758-0E2F-2073-491BAF45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Goal: Count words by detecting 'space bar' keystrokes as word separators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Analyze keystroke sounds using an acoustic frequency table to identify the unique acoustic pattern of 'space bars’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Example sentence: ”this is a test" — will count 3 'space bars', indicating a count of 4 words.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G_0394 2.MOV">
            <a:hlinkClick r:id="" action="ppaction://media"/>
            <a:extLst>
              <a:ext uri="{FF2B5EF4-FFF2-40B4-BE49-F238E27FC236}">
                <a16:creationId xmlns:a16="http://schemas.microsoft.com/office/drawing/2014/main" id="{7FB897C6-6AD9-E340-1AEB-168D3F3D9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0392" y="1528550"/>
            <a:ext cx="5725988" cy="32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Acoustic Side Channel Attacks: Keystroke Sound Analysis</vt:lpstr>
      <vt:lpstr>Table of Contents</vt:lpstr>
      <vt:lpstr>Types of Side Channel Attacks</vt:lpstr>
      <vt:lpstr>Acoustic Side Channel Attack</vt:lpstr>
      <vt:lpstr>Accomplishments</vt:lpstr>
      <vt:lpstr>Importance of Acoustic Side Channel Attack</vt:lpstr>
      <vt:lpstr>Technical details</vt:lpstr>
      <vt:lpstr>Challenges of Acoustic Side-Channel Attacks</vt:lpstr>
      <vt:lpstr>Key Idea of Our Project</vt:lpstr>
      <vt:lpstr>Why Focus on the Space Bar?</vt:lpstr>
      <vt:lpstr>Assumption</vt:lpstr>
      <vt:lpstr>Project Steps</vt:lpstr>
      <vt:lpstr>Normalization</vt:lpstr>
      <vt:lpstr>Frequency Reading</vt:lpstr>
      <vt:lpstr>Space Bar Detection Algorithm</vt:lpstr>
      <vt:lpstr>Check </vt:lpstr>
      <vt:lpstr>With the Space Bar Detection Technique</vt:lpstr>
      <vt:lpstr>Mitigation Strategies</vt:lpstr>
      <vt:lpstr>Conclusion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 Side Channel</dc:title>
  <dc:creator>Paluri, Akshay Kumar</dc:creator>
  <cp:revision>1</cp:revision>
  <dcterms:created xsi:type="dcterms:W3CDTF">2023-11-25T18:46:47Z</dcterms:created>
  <dcterms:modified xsi:type="dcterms:W3CDTF">2023-11-30T16:37:15Z</dcterms:modified>
</cp:coreProperties>
</file>